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36"/>
  </p:notesMasterIdLst>
  <p:sldIdLst>
    <p:sldId id="256" r:id="rId2"/>
    <p:sldId id="259" r:id="rId3"/>
    <p:sldId id="270" r:id="rId4"/>
    <p:sldId id="335" r:id="rId5"/>
    <p:sldId id="271" r:id="rId6"/>
    <p:sldId id="260" r:id="rId7"/>
    <p:sldId id="352" r:id="rId8"/>
    <p:sldId id="257" r:id="rId9"/>
    <p:sldId id="353" r:id="rId10"/>
    <p:sldId id="262" r:id="rId11"/>
    <p:sldId id="336" r:id="rId12"/>
    <p:sldId id="337" r:id="rId13"/>
    <p:sldId id="338" r:id="rId14"/>
    <p:sldId id="339" r:id="rId15"/>
    <p:sldId id="354" r:id="rId16"/>
    <p:sldId id="356" r:id="rId17"/>
    <p:sldId id="357" r:id="rId18"/>
    <p:sldId id="358" r:id="rId19"/>
    <p:sldId id="360" r:id="rId20"/>
    <p:sldId id="361" r:id="rId21"/>
    <p:sldId id="362" r:id="rId22"/>
    <p:sldId id="363" r:id="rId23"/>
    <p:sldId id="355" r:id="rId24"/>
    <p:sldId id="340" r:id="rId25"/>
    <p:sldId id="341" r:id="rId26"/>
    <p:sldId id="342" r:id="rId27"/>
    <p:sldId id="343" r:id="rId28"/>
    <p:sldId id="344" r:id="rId29"/>
    <p:sldId id="347" r:id="rId30"/>
    <p:sldId id="348" r:id="rId31"/>
    <p:sldId id="346" r:id="rId32"/>
    <p:sldId id="345" r:id="rId33"/>
    <p:sldId id="351" r:id="rId34"/>
    <p:sldId id="315" r:id="rId35"/>
  </p:sldIdLst>
  <p:sldSz cx="9144000" cy="5143500" type="screen16x9"/>
  <p:notesSz cx="6858000" cy="9144000"/>
  <p:embeddedFontLst>
    <p:embeddedFont>
      <p:font typeface="Darker Grotesque" panose="020B0604020202020204" charset="0"/>
      <p:regular r:id="rId37"/>
      <p:bold r:id="rId38"/>
    </p:embeddedFont>
    <p:embeddedFont>
      <p:font typeface="Darker Grotesque Medium" panose="020B0604020202020204" charset="0"/>
      <p:regular r:id="rId39"/>
      <p:bold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65B07F-ABEB-4DE5-B720-A8DBEB6A3535}">
  <a:tblStyle styleId="{4265B07F-ABEB-4DE5-B720-A8DBEB6A35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00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48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99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61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46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37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84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79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06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10297dab3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10297dab3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645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1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609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975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59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699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572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1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133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2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812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116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9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36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38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d1e0eea74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d1e0eea74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7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d1e0eea74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d1e0eea74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2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7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59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p6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6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85425"/>
            <a:ext cx="1477500" cy="4026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441967"/>
            <a:ext cx="4053900" cy="1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4" name="Google Shape;34;p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8" name="Google Shape;38;p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/>
          </p:nvPr>
        </p:nvSpPr>
        <p:spPr>
          <a:xfrm>
            <a:off x="3419250" y="18223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3638850" y="210407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title" idx="3"/>
          </p:nvPr>
        </p:nvSpPr>
        <p:spPr>
          <a:xfrm>
            <a:off x="6122283" y="1822342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6341883" y="2104067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title" idx="5"/>
          </p:nvPr>
        </p:nvSpPr>
        <p:spPr>
          <a:xfrm>
            <a:off x="716213" y="343405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935813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title" idx="7"/>
          </p:nvPr>
        </p:nvSpPr>
        <p:spPr>
          <a:xfrm>
            <a:off x="716213" y="1822342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935813" y="2104067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 idx="9"/>
          </p:nvPr>
        </p:nvSpPr>
        <p:spPr>
          <a:xfrm>
            <a:off x="3419250" y="34340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3638850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title" idx="14"/>
          </p:nvPr>
        </p:nvSpPr>
        <p:spPr>
          <a:xfrm>
            <a:off x="6122287" y="343405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15"/>
          </p:nvPr>
        </p:nvSpPr>
        <p:spPr>
          <a:xfrm>
            <a:off x="6341887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6838375" y="1212584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6838363" y="2823758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 idx="18" hasCustomPrompt="1"/>
          </p:nvPr>
        </p:nvSpPr>
        <p:spPr>
          <a:xfrm>
            <a:off x="4135338" y="28237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19" hasCustomPrompt="1"/>
          </p:nvPr>
        </p:nvSpPr>
        <p:spPr>
          <a:xfrm>
            <a:off x="1432325" y="2823742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2" name="Google Shape;212;p14"/>
          <p:cNvSpPr txBox="1">
            <a:spLocks noGrp="1"/>
          </p:cNvSpPr>
          <p:nvPr>
            <p:ph type="title" idx="20" hasCustomPrompt="1"/>
          </p:nvPr>
        </p:nvSpPr>
        <p:spPr>
          <a:xfrm>
            <a:off x="4135338" y="1212584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 idx="21" hasCustomPrompt="1"/>
          </p:nvPr>
        </p:nvSpPr>
        <p:spPr>
          <a:xfrm>
            <a:off x="1432313" y="1212584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6" name="Google Shape;216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4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20" name="Google Shape;220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14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25" name="Google Shape;225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35" name="Google Shape;235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39" name="Google Shape;239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47" name="Google Shape;247;p1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48" name="Google Shape;248;p1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54" name="Google Shape;254;p1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4794400" y="1893300"/>
            <a:ext cx="34575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title" idx="2" hasCustomPrompt="1"/>
          </p:nvPr>
        </p:nvSpPr>
        <p:spPr>
          <a:xfrm>
            <a:off x="6077500" y="1101725"/>
            <a:ext cx="8913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1"/>
          </p:nvPr>
        </p:nvSpPr>
        <p:spPr>
          <a:xfrm>
            <a:off x="4719400" y="3441975"/>
            <a:ext cx="36075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12" name="Google Shape;312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0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317" name="Google Shape;317;p2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1" name="Google Shape;321;p2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6"/>
          <p:cNvSpPr txBox="1">
            <a:spLocks noGrp="1"/>
          </p:cNvSpPr>
          <p:nvPr>
            <p:ph type="title"/>
          </p:nvPr>
        </p:nvSpPr>
        <p:spPr>
          <a:xfrm>
            <a:off x="713200" y="375275"/>
            <a:ext cx="5526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1"/>
          </p:nvPr>
        </p:nvSpPr>
        <p:spPr>
          <a:xfrm>
            <a:off x="713200" y="1684300"/>
            <a:ext cx="34347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 flipH="1">
            <a:off x="5950679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56"/>
          <p:cNvGrpSpPr/>
          <p:nvPr/>
        </p:nvGrpSpPr>
        <p:grpSpPr>
          <a:xfrm rot="10800000">
            <a:off x="8219908" y="419474"/>
            <a:ext cx="429322" cy="93999"/>
            <a:chOff x="5795037" y="809024"/>
            <a:chExt cx="431653" cy="94500"/>
          </a:xfrm>
        </p:grpSpPr>
        <p:sp>
          <p:nvSpPr>
            <p:cNvPr id="894" name="Google Shape;894;p5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56"/>
          <p:cNvGrpSpPr/>
          <p:nvPr/>
        </p:nvGrpSpPr>
        <p:grpSpPr>
          <a:xfrm flipH="1">
            <a:off x="6676322" y="4535409"/>
            <a:ext cx="825589" cy="93999"/>
            <a:chOff x="5718423" y="809024"/>
            <a:chExt cx="830071" cy="94500"/>
          </a:xfrm>
        </p:grpSpPr>
        <p:sp>
          <p:nvSpPr>
            <p:cNvPr id="898" name="Google Shape;898;p5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56"/>
          <p:cNvSpPr txBox="1"/>
          <p:nvPr/>
        </p:nvSpPr>
        <p:spPr>
          <a:xfrm>
            <a:off x="713200" y="34766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1" r:id="rId6"/>
    <p:sldLayoutId id="2147483662" r:id="rId7"/>
    <p:sldLayoutId id="2147483666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7">
          <p15:clr>
            <a:srgbClr val="EA4335"/>
          </p15:clr>
        </p15:guide>
        <p15:guide id="2" pos="447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pos="531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 txBox="1">
            <a:spLocks noGrp="1"/>
          </p:cNvSpPr>
          <p:nvPr>
            <p:ph type="ctrTitle"/>
          </p:nvPr>
        </p:nvSpPr>
        <p:spPr>
          <a:xfrm>
            <a:off x="702928" y="2138350"/>
            <a:ext cx="3890700" cy="8761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500" dirty="0">
                <a:solidFill>
                  <a:schemeClr val="dk1"/>
                </a:solidFill>
              </a:rPr>
              <a:t> </a:t>
            </a:r>
            <a:br>
              <a:rPr lang="en" sz="3500" dirty="0">
                <a:solidFill>
                  <a:schemeClr val="dk1"/>
                </a:solidFill>
              </a:rPr>
            </a:br>
            <a:r>
              <a:rPr lang="en-US" sz="3500" b="1" dirty="0">
                <a:solidFill>
                  <a:schemeClr val="accent6"/>
                </a:solidFill>
              </a:rPr>
              <a:t>Software</a:t>
            </a:r>
            <a:br>
              <a:rPr lang="en-US" sz="3500" b="1" dirty="0">
                <a:solidFill>
                  <a:schemeClr val="accent6"/>
                </a:solidFill>
              </a:rPr>
            </a:br>
            <a:r>
              <a:rPr lang="en-US" sz="3500" b="1" dirty="0">
                <a:solidFill>
                  <a:schemeClr val="accent6"/>
                </a:solidFill>
              </a:rPr>
              <a:t>User Support</a:t>
            </a:r>
            <a:endParaRPr sz="3500" b="1" dirty="0">
              <a:solidFill>
                <a:schemeClr val="accent6"/>
              </a:solidFill>
            </a:endParaRPr>
          </a:p>
        </p:txBody>
      </p:sp>
      <p:sp>
        <p:nvSpPr>
          <p:cNvPr id="963" name="Google Shape;963;p64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dan </a:t>
            </a:r>
            <a:r>
              <a:rPr lang="en-US" dirty="0" err="1"/>
              <a:t>Komputer</a:t>
            </a:r>
            <a:endParaRPr dirty="0"/>
          </a:p>
        </p:txBody>
      </p:sp>
      <p:grpSp>
        <p:nvGrpSpPr>
          <p:cNvPr id="964" name="Google Shape;964;p64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65" name="Google Shape;965;p6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4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970" name="Google Shape;970;p64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0" name="Google Shape;1000;p64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1001" name="Google Shape;1001;p64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4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3" name="Google Shape;1003;p64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4" name="Google Shape;1004;p64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1005" name="Google Shape;1005;p64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4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4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64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64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64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EFD541A-8A9E-4EBB-8812-9545F35111F4}"/>
              </a:ext>
            </a:extLst>
          </p:cNvPr>
          <p:cNvSpPr/>
          <p:nvPr/>
        </p:nvSpPr>
        <p:spPr>
          <a:xfrm>
            <a:off x="751678" y="1475572"/>
            <a:ext cx="36022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Montserrat" panose="020B0604020202020204" charset="0"/>
              </a:rPr>
              <a:t>WIREFRAME</a:t>
            </a:r>
            <a:endParaRPr lang="en-US" sz="4000" b="1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0"/>
          <p:cNvSpPr txBox="1">
            <a:spLocks noGrp="1"/>
          </p:cNvSpPr>
          <p:nvPr>
            <p:ph type="title"/>
          </p:nvPr>
        </p:nvSpPr>
        <p:spPr>
          <a:xfrm>
            <a:off x="790993" y="1692897"/>
            <a:ext cx="3324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STORYBOARD</a:t>
            </a:r>
            <a:endParaRPr sz="6000" dirty="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1"/>
          </p:nvPr>
        </p:nvSpPr>
        <p:spPr>
          <a:xfrm>
            <a:off x="881604" y="321472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How to create and use s Help Support </a:t>
            </a:r>
            <a:r>
              <a:rPr lang="en-US" dirty="0" err="1"/>
              <a:t>Aplication</a:t>
            </a:r>
            <a:endParaRPr dirty="0"/>
          </a:p>
        </p:txBody>
      </p:sp>
      <p:grpSp>
        <p:nvGrpSpPr>
          <p:cNvPr id="1199" name="Google Shape;1199;p70"/>
          <p:cNvGrpSpPr/>
          <p:nvPr/>
        </p:nvGrpSpPr>
        <p:grpSpPr>
          <a:xfrm>
            <a:off x="4374739" y="1425006"/>
            <a:ext cx="4256539" cy="2259874"/>
            <a:chOff x="4374739" y="1425006"/>
            <a:chExt cx="4256539" cy="2259874"/>
          </a:xfrm>
        </p:grpSpPr>
        <p:sp>
          <p:nvSpPr>
            <p:cNvPr id="1200" name="Google Shape;1200;p70"/>
            <p:cNvSpPr/>
            <p:nvPr/>
          </p:nvSpPr>
          <p:spPr>
            <a:xfrm>
              <a:off x="6905597" y="3112174"/>
              <a:ext cx="419225" cy="572706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0"/>
            <p:cNvSpPr/>
            <p:nvPr/>
          </p:nvSpPr>
          <p:spPr>
            <a:xfrm flipH="1">
              <a:off x="7687763" y="19082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70"/>
            <p:cNvGrpSpPr/>
            <p:nvPr/>
          </p:nvGrpSpPr>
          <p:grpSpPr>
            <a:xfrm>
              <a:off x="4851597" y="1425006"/>
              <a:ext cx="1542900" cy="316800"/>
              <a:chOff x="4801222" y="1142831"/>
              <a:chExt cx="1542900" cy="316800"/>
            </a:xfrm>
          </p:grpSpPr>
          <p:sp>
            <p:nvSpPr>
              <p:cNvPr id="1203" name="Google Shape;1203;p70"/>
              <p:cNvSpPr/>
              <p:nvPr/>
            </p:nvSpPr>
            <p:spPr>
              <a:xfrm>
                <a:off x="4801222" y="1142831"/>
                <a:ext cx="1542900" cy="316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85738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0"/>
              <p:cNvSpPr/>
              <p:nvPr/>
            </p:nvSpPr>
            <p:spPr>
              <a:xfrm>
                <a:off x="5161905" y="1239184"/>
                <a:ext cx="60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70"/>
              <p:cNvSpPr/>
              <p:nvPr/>
            </p:nvSpPr>
            <p:spPr>
              <a:xfrm>
                <a:off x="5810078" y="1239184"/>
                <a:ext cx="4425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70"/>
              <p:cNvSpPr/>
              <p:nvPr/>
            </p:nvSpPr>
            <p:spPr>
              <a:xfrm>
                <a:off x="5161905" y="1344867"/>
                <a:ext cx="27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70"/>
              <p:cNvSpPr/>
              <p:nvPr/>
            </p:nvSpPr>
            <p:spPr>
              <a:xfrm>
                <a:off x="4858914" y="1184993"/>
                <a:ext cx="232500" cy="232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8" name="Google Shape;1208;p70"/>
            <p:cNvSpPr/>
            <p:nvPr/>
          </p:nvSpPr>
          <p:spPr>
            <a:xfrm>
              <a:off x="6517358" y="1636165"/>
              <a:ext cx="521400" cy="105600"/>
            </a:xfrm>
            <a:prstGeom prst="roundRect">
              <a:avLst>
                <a:gd name="adj" fmla="val 42298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4374739" y="2773665"/>
              <a:ext cx="394500" cy="2748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0" name="Google Shape;1210;p70"/>
            <p:cNvGrpSpPr/>
            <p:nvPr/>
          </p:nvGrpSpPr>
          <p:grpSpPr>
            <a:xfrm>
              <a:off x="5386483" y="2396195"/>
              <a:ext cx="801000" cy="801000"/>
              <a:chOff x="5372267" y="434783"/>
              <a:chExt cx="801000" cy="801000"/>
            </a:xfrm>
          </p:grpSpPr>
          <p:sp>
            <p:nvSpPr>
              <p:cNvPr id="1211" name="Google Shape;1211;p70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0"/>
              <p:cNvSpPr/>
              <p:nvPr/>
            </p:nvSpPr>
            <p:spPr>
              <a:xfrm rot="10800000" flipH="1"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70"/>
            <p:cNvGrpSpPr/>
            <p:nvPr/>
          </p:nvGrpSpPr>
          <p:grpSpPr>
            <a:xfrm>
              <a:off x="4785772" y="2647318"/>
              <a:ext cx="739744" cy="1028624"/>
              <a:chOff x="8161500" y="2897475"/>
              <a:chExt cx="1020900" cy="1419575"/>
            </a:xfrm>
          </p:grpSpPr>
          <p:sp>
            <p:nvSpPr>
              <p:cNvPr id="1214" name="Google Shape;1214;p70"/>
              <p:cNvSpPr/>
              <p:nvPr/>
            </p:nvSpPr>
            <p:spPr>
              <a:xfrm>
                <a:off x="8424000" y="2897475"/>
                <a:ext cx="758400" cy="75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214313" dist="19050" dir="5400000" algn="bl" rotWithShape="0">
                  <a:schemeClr val="dk1">
                    <a:alpha val="3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70"/>
              <p:cNvSpPr/>
              <p:nvPr/>
            </p:nvSpPr>
            <p:spPr>
              <a:xfrm>
                <a:off x="8877600" y="3669350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6" name="Google Shape;1216;p70"/>
              <p:cNvGrpSpPr/>
              <p:nvPr/>
            </p:nvGrpSpPr>
            <p:grpSpPr>
              <a:xfrm>
                <a:off x="8662225" y="3048175"/>
                <a:ext cx="281950" cy="894600"/>
                <a:chOff x="9961275" y="3048175"/>
                <a:chExt cx="281950" cy="894600"/>
              </a:xfrm>
            </p:grpSpPr>
            <p:cxnSp>
              <p:nvCxnSpPr>
                <p:cNvPr id="1217" name="Google Shape;1217;p70"/>
                <p:cNvCxnSpPr/>
                <p:nvPr/>
              </p:nvCxnSpPr>
              <p:spPr>
                <a:xfrm>
                  <a:off x="10097400" y="3048175"/>
                  <a:ext cx="0" cy="894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218" name="Google Shape;1218;p70"/>
                <p:cNvCxnSpPr/>
                <p:nvPr/>
              </p:nvCxnSpPr>
              <p:spPr>
                <a:xfrm>
                  <a:off x="9961275" y="3354450"/>
                  <a:ext cx="131400" cy="1314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219" name="Google Shape;1219;p70"/>
                <p:cNvCxnSpPr/>
                <p:nvPr/>
              </p:nvCxnSpPr>
              <p:spPr>
                <a:xfrm flipH="1">
                  <a:off x="10102175" y="3150275"/>
                  <a:ext cx="111900" cy="111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220" name="Google Shape;1220;p70"/>
                <p:cNvCxnSpPr/>
                <p:nvPr/>
              </p:nvCxnSpPr>
              <p:spPr>
                <a:xfrm flipH="1">
                  <a:off x="10092625" y="3753100"/>
                  <a:ext cx="150600" cy="150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</p:grpSp>
          <p:sp>
            <p:nvSpPr>
              <p:cNvPr id="1221" name="Google Shape;1221;p70"/>
              <p:cNvSpPr/>
              <p:nvPr/>
            </p:nvSpPr>
            <p:spPr>
              <a:xfrm>
                <a:off x="8586863" y="3937850"/>
                <a:ext cx="432675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15168" extrusionOk="0">
                    <a:moveTo>
                      <a:pt x="0" y="0"/>
                    </a:moveTo>
                    <a:lnTo>
                      <a:pt x="17307" y="0"/>
                    </a:lnTo>
                    <a:lnTo>
                      <a:pt x="15362" y="15168"/>
                    </a:lnTo>
                    <a:lnTo>
                      <a:pt x="1556" y="151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328613" dist="19050" dir="5400000" algn="bl" rotWithShape="0">
                  <a:schemeClr val="dk1">
                    <a:alpha val="24000"/>
                  </a:schemeClr>
                </a:outerShdw>
              </a:effectLst>
            </p:spPr>
            <p:txBody>
              <a:bodyPr/>
              <a:lstStyle/>
              <a:p>
                <a:endParaRPr lang="id-ID"/>
              </a:p>
            </p:txBody>
          </p:sp>
          <p:grpSp>
            <p:nvGrpSpPr>
              <p:cNvPr id="1222" name="Google Shape;1222;p70"/>
              <p:cNvGrpSpPr/>
              <p:nvPr/>
            </p:nvGrpSpPr>
            <p:grpSpPr>
              <a:xfrm>
                <a:off x="8161500" y="3500302"/>
                <a:ext cx="525000" cy="298200"/>
                <a:chOff x="10048800" y="3500302"/>
                <a:chExt cx="525000" cy="298200"/>
              </a:xfrm>
            </p:grpSpPr>
            <p:sp>
              <p:nvSpPr>
                <p:cNvPr id="1223" name="Google Shape;1223;p70"/>
                <p:cNvSpPr/>
                <p:nvPr/>
              </p:nvSpPr>
              <p:spPr>
                <a:xfrm>
                  <a:off x="10048800" y="3500302"/>
                  <a:ext cx="525000" cy="298200"/>
                </a:xfrm>
                <a:prstGeom prst="wedgeRoundRectCallout">
                  <a:avLst>
                    <a:gd name="adj1" fmla="val 31681"/>
                    <a:gd name="adj2" fmla="val 70641"/>
                    <a:gd name="adj3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70"/>
                <p:cNvSpPr/>
                <p:nvPr/>
              </p:nvSpPr>
              <p:spPr>
                <a:xfrm>
                  <a:off x="10111975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70"/>
                <p:cNvSpPr/>
                <p:nvPr/>
              </p:nvSpPr>
              <p:spPr>
                <a:xfrm>
                  <a:off x="10271953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70"/>
                <p:cNvSpPr/>
                <p:nvPr/>
              </p:nvSpPr>
              <p:spPr>
                <a:xfrm>
                  <a:off x="10431932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27" name="Google Shape;1227;p70"/>
            <p:cNvSpPr/>
            <p:nvPr/>
          </p:nvSpPr>
          <p:spPr>
            <a:xfrm>
              <a:off x="8032619" y="3271615"/>
              <a:ext cx="253800" cy="2538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0"/>
            <p:cNvSpPr/>
            <p:nvPr/>
          </p:nvSpPr>
          <p:spPr>
            <a:xfrm>
              <a:off x="5386471" y="2095984"/>
              <a:ext cx="197100" cy="1971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9" name="Google Shape;1229;p70"/>
            <p:cNvGrpSpPr/>
            <p:nvPr/>
          </p:nvGrpSpPr>
          <p:grpSpPr>
            <a:xfrm>
              <a:off x="4408235" y="1688223"/>
              <a:ext cx="3745392" cy="1987726"/>
              <a:chOff x="2442475" y="1834625"/>
              <a:chExt cx="3131075" cy="1661700"/>
            </a:xfrm>
          </p:grpSpPr>
          <p:sp>
            <p:nvSpPr>
              <p:cNvPr id="1230" name="Google Shape;1230;p70"/>
              <p:cNvSpPr/>
              <p:nvPr/>
            </p:nvSpPr>
            <p:spPr>
              <a:xfrm>
                <a:off x="2442475" y="1941350"/>
                <a:ext cx="2724775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08991" h="4292" extrusionOk="0">
                    <a:moveTo>
                      <a:pt x="2283" y="0"/>
                    </a:moveTo>
                    <a:cubicBezTo>
                      <a:pt x="1141" y="0"/>
                      <a:pt x="0" y="867"/>
                      <a:pt x="0" y="2009"/>
                    </a:cubicBezTo>
                    <a:cubicBezTo>
                      <a:pt x="0" y="3424"/>
                      <a:pt x="1141" y="4291"/>
                      <a:pt x="2283" y="4291"/>
                    </a:cubicBezTo>
                    <a:lnTo>
                      <a:pt x="106982" y="4291"/>
                    </a:lnTo>
                    <a:cubicBezTo>
                      <a:pt x="108124" y="4291"/>
                      <a:pt x="108991" y="3424"/>
                      <a:pt x="108991" y="2009"/>
                    </a:cubicBezTo>
                    <a:cubicBezTo>
                      <a:pt x="108991" y="867"/>
                      <a:pt x="108124" y="0"/>
                      <a:pt x="1069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70"/>
              <p:cNvSpPr/>
              <p:nvPr/>
            </p:nvSpPr>
            <p:spPr>
              <a:xfrm>
                <a:off x="2442475" y="183462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45" y="1"/>
                    </a:moveTo>
                    <a:cubicBezTo>
                      <a:pt x="274" y="1"/>
                      <a:pt x="0" y="275"/>
                      <a:pt x="0" y="845"/>
                    </a:cubicBezTo>
                    <a:cubicBezTo>
                      <a:pt x="0" y="1416"/>
                      <a:pt x="274" y="1713"/>
                      <a:pt x="845" y="1713"/>
                    </a:cubicBezTo>
                    <a:cubicBezTo>
                      <a:pt x="1415" y="1713"/>
                      <a:pt x="1712" y="1416"/>
                      <a:pt x="1712" y="845"/>
                    </a:cubicBezTo>
                    <a:cubicBezTo>
                      <a:pt x="1712" y="275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70"/>
              <p:cNvSpPr/>
              <p:nvPr/>
            </p:nvSpPr>
            <p:spPr>
              <a:xfrm>
                <a:off x="2534900" y="1834625"/>
                <a:ext cx="502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713" extrusionOk="0">
                    <a:moveTo>
                      <a:pt x="868" y="1"/>
                    </a:moveTo>
                    <a:cubicBezTo>
                      <a:pt x="571" y="1"/>
                      <a:pt x="1" y="275"/>
                      <a:pt x="1" y="845"/>
                    </a:cubicBezTo>
                    <a:cubicBezTo>
                      <a:pt x="1" y="1416"/>
                      <a:pt x="571" y="1713"/>
                      <a:pt x="868" y="1713"/>
                    </a:cubicBezTo>
                    <a:cubicBezTo>
                      <a:pt x="1439" y="1713"/>
                      <a:pt x="2009" y="1416"/>
                      <a:pt x="2009" y="845"/>
                    </a:cubicBezTo>
                    <a:cubicBezTo>
                      <a:pt x="2009" y="275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0"/>
              <p:cNvSpPr/>
              <p:nvPr/>
            </p:nvSpPr>
            <p:spPr>
              <a:xfrm>
                <a:off x="2627925" y="183462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1" y="1"/>
                      <a:pt x="0" y="275"/>
                      <a:pt x="0" y="845"/>
                    </a:cubicBezTo>
                    <a:cubicBezTo>
                      <a:pt x="0" y="1416"/>
                      <a:pt x="571" y="1713"/>
                      <a:pt x="1142" y="1713"/>
                    </a:cubicBezTo>
                    <a:cubicBezTo>
                      <a:pt x="1712" y="1713"/>
                      <a:pt x="1986" y="1416"/>
                      <a:pt x="1986" y="845"/>
                    </a:cubicBezTo>
                    <a:cubicBezTo>
                      <a:pt x="1986" y="275"/>
                      <a:pt x="1712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0"/>
              <p:cNvSpPr/>
              <p:nvPr/>
            </p:nvSpPr>
            <p:spPr>
              <a:xfrm>
                <a:off x="4646250" y="2191275"/>
                <a:ext cx="927300" cy="1305050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52202" extrusionOk="0">
                    <a:moveTo>
                      <a:pt x="1142" y="1"/>
                    </a:moveTo>
                    <a:cubicBezTo>
                      <a:pt x="571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571" y="52202"/>
                      <a:pt x="1142" y="52202"/>
                    </a:cubicBezTo>
                    <a:lnTo>
                      <a:pt x="35950" y="52202"/>
                    </a:lnTo>
                    <a:cubicBezTo>
                      <a:pt x="36818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818" y="1"/>
                      <a:pt x="359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0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0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0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70"/>
              <p:cNvSpPr/>
              <p:nvPr/>
            </p:nvSpPr>
            <p:spPr>
              <a:xfrm>
                <a:off x="4845975" y="2827891"/>
                <a:ext cx="535275" cy="535275"/>
              </a:xfrm>
              <a:custGeom>
                <a:avLst/>
                <a:gdLst/>
                <a:ahLst/>
                <a:cxnLst/>
                <a:rect l="l" t="t" r="r" b="b"/>
                <a:pathLst>
                  <a:path w="21411" h="21411" extrusionOk="0">
                    <a:moveTo>
                      <a:pt x="10568" y="6574"/>
                    </a:moveTo>
                    <a:cubicBezTo>
                      <a:pt x="12851" y="6574"/>
                      <a:pt x="14563" y="8560"/>
                      <a:pt x="14563" y="10842"/>
                    </a:cubicBezTo>
                    <a:cubicBezTo>
                      <a:pt x="14563" y="12851"/>
                      <a:pt x="12851" y="14837"/>
                      <a:pt x="10568" y="14837"/>
                    </a:cubicBezTo>
                    <a:cubicBezTo>
                      <a:pt x="8286" y="14837"/>
                      <a:pt x="6574" y="12851"/>
                      <a:pt x="6574" y="10842"/>
                    </a:cubicBezTo>
                    <a:cubicBezTo>
                      <a:pt x="6574" y="8560"/>
                      <a:pt x="8286" y="6574"/>
                      <a:pt x="10568" y="6574"/>
                    </a:cubicBezTo>
                    <a:close/>
                    <a:moveTo>
                      <a:pt x="8560" y="0"/>
                    </a:moveTo>
                    <a:lnTo>
                      <a:pt x="8560" y="2009"/>
                    </a:lnTo>
                    <a:cubicBezTo>
                      <a:pt x="7715" y="2283"/>
                      <a:pt x="6848" y="2580"/>
                      <a:pt x="6003" y="3150"/>
                    </a:cubicBezTo>
                    <a:lnTo>
                      <a:pt x="4565" y="1712"/>
                    </a:lnTo>
                    <a:lnTo>
                      <a:pt x="1712" y="4565"/>
                    </a:lnTo>
                    <a:lnTo>
                      <a:pt x="3150" y="6277"/>
                    </a:lnTo>
                    <a:cubicBezTo>
                      <a:pt x="2580" y="6848"/>
                      <a:pt x="2283" y="7715"/>
                      <a:pt x="2009" y="8560"/>
                    </a:cubicBezTo>
                    <a:lnTo>
                      <a:pt x="0" y="8560"/>
                    </a:lnTo>
                    <a:lnTo>
                      <a:pt x="0" y="12851"/>
                    </a:lnTo>
                    <a:lnTo>
                      <a:pt x="2009" y="12851"/>
                    </a:lnTo>
                    <a:cubicBezTo>
                      <a:pt x="2283" y="13695"/>
                      <a:pt x="2580" y="14563"/>
                      <a:pt x="3150" y="15407"/>
                    </a:cubicBezTo>
                    <a:lnTo>
                      <a:pt x="1712" y="16845"/>
                    </a:lnTo>
                    <a:lnTo>
                      <a:pt x="4565" y="19698"/>
                    </a:lnTo>
                    <a:lnTo>
                      <a:pt x="6003" y="18260"/>
                    </a:lnTo>
                    <a:cubicBezTo>
                      <a:pt x="6848" y="18831"/>
                      <a:pt x="7715" y="19128"/>
                      <a:pt x="8560" y="19402"/>
                    </a:cubicBezTo>
                    <a:lnTo>
                      <a:pt x="8560" y="21410"/>
                    </a:lnTo>
                    <a:lnTo>
                      <a:pt x="12554" y="21410"/>
                    </a:lnTo>
                    <a:lnTo>
                      <a:pt x="12851" y="19402"/>
                    </a:lnTo>
                    <a:cubicBezTo>
                      <a:pt x="13696" y="19128"/>
                      <a:pt x="14563" y="18831"/>
                      <a:pt x="15134" y="18260"/>
                    </a:cubicBezTo>
                    <a:lnTo>
                      <a:pt x="16845" y="19698"/>
                    </a:lnTo>
                    <a:lnTo>
                      <a:pt x="19699" y="16845"/>
                    </a:lnTo>
                    <a:lnTo>
                      <a:pt x="18261" y="15407"/>
                    </a:lnTo>
                    <a:cubicBezTo>
                      <a:pt x="18831" y="14563"/>
                      <a:pt x="19128" y="13695"/>
                      <a:pt x="19128" y="12851"/>
                    </a:cubicBezTo>
                    <a:lnTo>
                      <a:pt x="21410" y="12851"/>
                    </a:lnTo>
                    <a:lnTo>
                      <a:pt x="21410" y="8560"/>
                    </a:lnTo>
                    <a:lnTo>
                      <a:pt x="19128" y="8560"/>
                    </a:lnTo>
                    <a:cubicBezTo>
                      <a:pt x="19128" y="7715"/>
                      <a:pt x="18831" y="6848"/>
                      <a:pt x="18261" y="6277"/>
                    </a:cubicBezTo>
                    <a:lnTo>
                      <a:pt x="19699" y="4565"/>
                    </a:lnTo>
                    <a:lnTo>
                      <a:pt x="16845" y="1712"/>
                    </a:lnTo>
                    <a:lnTo>
                      <a:pt x="15134" y="3150"/>
                    </a:lnTo>
                    <a:cubicBezTo>
                      <a:pt x="14563" y="2580"/>
                      <a:pt x="13696" y="2283"/>
                      <a:pt x="12851" y="2009"/>
                    </a:cubicBezTo>
                    <a:lnTo>
                      <a:pt x="125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70"/>
              <p:cNvSpPr/>
              <p:nvPr/>
            </p:nvSpPr>
            <p:spPr>
              <a:xfrm>
                <a:off x="3598000" y="2191275"/>
                <a:ext cx="927300" cy="1305050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52202" extrusionOk="0">
                    <a:moveTo>
                      <a:pt x="1142" y="1"/>
                    </a:moveTo>
                    <a:cubicBezTo>
                      <a:pt x="274" y="1"/>
                      <a:pt x="0" y="571"/>
                      <a:pt x="0" y="1142"/>
                    </a:cubicBezTo>
                    <a:lnTo>
                      <a:pt x="0" y="51061"/>
                    </a:lnTo>
                    <a:cubicBezTo>
                      <a:pt x="0" y="51631"/>
                      <a:pt x="274" y="52202"/>
                      <a:pt x="1142" y="52202"/>
                    </a:cubicBezTo>
                    <a:lnTo>
                      <a:pt x="35950" y="52202"/>
                    </a:lnTo>
                    <a:cubicBezTo>
                      <a:pt x="36521" y="52202"/>
                      <a:pt x="37092" y="51631"/>
                      <a:pt x="37092" y="51061"/>
                    </a:cubicBezTo>
                    <a:lnTo>
                      <a:pt x="37092" y="1142"/>
                    </a:lnTo>
                    <a:cubicBezTo>
                      <a:pt x="37092" y="571"/>
                      <a:pt x="36521" y="1"/>
                      <a:pt x="359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70"/>
              <p:cNvSpPr/>
              <p:nvPr/>
            </p:nvSpPr>
            <p:spPr>
              <a:xfrm>
                <a:off x="3655050" y="2433800"/>
                <a:ext cx="813175" cy="1005475"/>
              </a:xfrm>
              <a:custGeom>
                <a:avLst/>
                <a:gdLst/>
                <a:ahLst/>
                <a:cxnLst/>
                <a:rect l="l" t="t" r="r" b="b"/>
                <a:pathLst>
                  <a:path w="32527" h="40219" extrusionOk="0">
                    <a:moveTo>
                      <a:pt x="1" y="0"/>
                    </a:moveTo>
                    <a:lnTo>
                      <a:pt x="1" y="40218"/>
                    </a:lnTo>
                    <a:lnTo>
                      <a:pt x="32527" y="40218"/>
                    </a:lnTo>
                    <a:lnTo>
                      <a:pt x="325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70"/>
              <p:cNvSpPr/>
              <p:nvPr/>
            </p:nvSpPr>
            <p:spPr>
              <a:xfrm>
                <a:off x="3647650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2009" y="1439"/>
                      <a:pt x="2009" y="868"/>
                    </a:cubicBezTo>
                    <a:cubicBezTo>
                      <a:pt x="2009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70"/>
              <p:cNvSpPr/>
              <p:nvPr/>
            </p:nvSpPr>
            <p:spPr>
              <a:xfrm>
                <a:off x="3740650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1" y="1"/>
                      <a:pt x="1" y="298"/>
                      <a:pt x="1" y="868"/>
                    </a:cubicBezTo>
                    <a:cubicBezTo>
                      <a:pt x="1" y="1439"/>
                      <a:pt x="571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70"/>
              <p:cNvSpPr/>
              <p:nvPr/>
            </p:nvSpPr>
            <p:spPr>
              <a:xfrm>
                <a:off x="384052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45" y="1"/>
                    </a:moveTo>
                    <a:cubicBezTo>
                      <a:pt x="274" y="1"/>
                      <a:pt x="0" y="298"/>
                      <a:pt x="0" y="868"/>
                    </a:cubicBezTo>
                    <a:cubicBezTo>
                      <a:pt x="0" y="1439"/>
                      <a:pt x="274" y="1713"/>
                      <a:pt x="845" y="1713"/>
                    </a:cubicBezTo>
                    <a:cubicBezTo>
                      <a:pt x="1415" y="1713"/>
                      <a:pt x="1712" y="1439"/>
                      <a:pt x="1712" y="868"/>
                    </a:cubicBezTo>
                    <a:cubicBezTo>
                      <a:pt x="1712" y="298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70"/>
              <p:cNvSpPr/>
              <p:nvPr/>
            </p:nvSpPr>
            <p:spPr>
              <a:xfrm>
                <a:off x="3790300" y="3061500"/>
                <a:ext cx="5421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1416" extrusionOk="0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70"/>
              <p:cNvSpPr/>
              <p:nvPr/>
            </p:nvSpPr>
            <p:spPr>
              <a:xfrm>
                <a:off x="3790300" y="3175625"/>
                <a:ext cx="542125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1416" extrusionOk="0">
                    <a:moveTo>
                      <a:pt x="571" y="0"/>
                    </a:moveTo>
                    <a:cubicBezTo>
                      <a:pt x="297" y="0"/>
                      <a:pt x="1" y="274"/>
                      <a:pt x="1" y="571"/>
                    </a:cubicBezTo>
                    <a:cubicBezTo>
                      <a:pt x="1" y="1141"/>
                      <a:pt x="297" y="1415"/>
                      <a:pt x="571" y="1415"/>
                    </a:cubicBezTo>
                    <a:lnTo>
                      <a:pt x="20840" y="1415"/>
                    </a:lnTo>
                    <a:cubicBezTo>
                      <a:pt x="21411" y="1415"/>
                      <a:pt x="21685" y="1141"/>
                      <a:pt x="21685" y="571"/>
                    </a:cubicBezTo>
                    <a:cubicBezTo>
                      <a:pt x="21685" y="274"/>
                      <a:pt x="21411" y="0"/>
                      <a:pt x="20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70"/>
              <p:cNvSpPr/>
              <p:nvPr/>
            </p:nvSpPr>
            <p:spPr>
              <a:xfrm>
                <a:off x="3932950" y="3282325"/>
                <a:ext cx="256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713" extrusionOk="0">
                    <a:moveTo>
                      <a:pt x="571" y="0"/>
                    </a:moveTo>
                    <a:cubicBezTo>
                      <a:pt x="298" y="0"/>
                      <a:pt x="1" y="571"/>
                      <a:pt x="1" y="868"/>
                    </a:cubicBezTo>
                    <a:cubicBezTo>
                      <a:pt x="1" y="1142"/>
                      <a:pt x="298" y="1712"/>
                      <a:pt x="571" y="1712"/>
                    </a:cubicBezTo>
                    <a:lnTo>
                      <a:pt x="9428" y="1712"/>
                    </a:lnTo>
                    <a:cubicBezTo>
                      <a:pt x="9998" y="1712"/>
                      <a:pt x="10272" y="1142"/>
                      <a:pt x="10272" y="868"/>
                    </a:cubicBezTo>
                    <a:cubicBezTo>
                      <a:pt x="10272" y="571"/>
                      <a:pt x="9998" y="0"/>
                      <a:pt x="94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70"/>
              <p:cNvSpPr/>
              <p:nvPr/>
            </p:nvSpPr>
            <p:spPr>
              <a:xfrm>
                <a:off x="3911850" y="2533650"/>
                <a:ext cx="306450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12258" h="12258" extrusionOk="0">
                    <a:moveTo>
                      <a:pt x="5981" y="1"/>
                    </a:moveTo>
                    <a:cubicBezTo>
                      <a:pt x="2557" y="1"/>
                      <a:pt x="0" y="2557"/>
                      <a:pt x="0" y="5981"/>
                    </a:cubicBezTo>
                    <a:cubicBezTo>
                      <a:pt x="0" y="9405"/>
                      <a:pt x="2557" y="12258"/>
                      <a:pt x="5981" y="12258"/>
                    </a:cubicBezTo>
                    <a:cubicBezTo>
                      <a:pt x="9404" y="12258"/>
                      <a:pt x="12258" y="9405"/>
                      <a:pt x="12258" y="5981"/>
                    </a:cubicBezTo>
                    <a:cubicBezTo>
                      <a:pt x="12258" y="2557"/>
                      <a:pt x="9404" y="1"/>
                      <a:pt x="59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70"/>
              <p:cNvSpPr/>
              <p:nvPr/>
            </p:nvSpPr>
            <p:spPr>
              <a:xfrm>
                <a:off x="4004300" y="2576450"/>
                <a:ext cx="1141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269" extrusionOk="0">
                    <a:moveTo>
                      <a:pt x="2283" y="1"/>
                    </a:moveTo>
                    <a:cubicBezTo>
                      <a:pt x="1141" y="1"/>
                      <a:pt x="0" y="845"/>
                      <a:pt x="0" y="2283"/>
                    </a:cubicBezTo>
                    <a:cubicBezTo>
                      <a:pt x="0" y="3424"/>
                      <a:pt x="1141" y="4269"/>
                      <a:pt x="2283" y="4269"/>
                    </a:cubicBezTo>
                    <a:cubicBezTo>
                      <a:pt x="3424" y="4269"/>
                      <a:pt x="4565" y="3424"/>
                      <a:pt x="4565" y="2283"/>
                    </a:cubicBezTo>
                    <a:cubicBezTo>
                      <a:pt x="4565" y="845"/>
                      <a:pt x="3424" y="1"/>
                      <a:pt x="2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0"/>
              <p:cNvSpPr/>
              <p:nvPr/>
            </p:nvSpPr>
            <p:spPr>
              <a:xfrm>
                <a:off x="3954650" y="2711700"/>
                <a:ext cx="214000" cy="121550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4862" extrusionOk="0">
                    <a:moveTo>
                      <a:pt x="4269" y="0"/>
                    </a:moveTo>
                    <a:cubicBezTo>
                      <a:pt x="2283" y="0"/>
                      <a:pt x="571" y="1141"/>
                      <a:pt x="0" y="2853"/>
                    </a:cubicBezTo>
                    <a:cubicBezTo>
                      <a:pt x="1141" y="3995"/>
                      <a:pt x="2557" y="4862"/>
                      <a:pt x="4269" y="4862"/>
                    </a:cubicBezTo>
                    <a:cubicBezTo>
                      <a:pt x="5980" y="4862"/>
                      <a:pt x="7418" y="3995"/>
                      <a:pt x="8560" y="2853"/>
                    </a:cubicBezTo>
                    <a:cubicBezTo>
                      <a:pt x="7989" y="1141"/>
                      <a:pt x="6277" y="0"/>
                      <a:pt x="4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4000" endPos="54000" dist="47625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70"/>
            <p:cNvGrpSpPr/>
            <p:nvPr/>
          </p:nvGrpSpPr>
          <p:grpSpPr>
            <a:xfrm>
              <a:off x="7199564" y="2548592"/>
              <a:ext cx="836053" cy="232500"/>
              <a:chOff x="7110769" y="2167592"/>
              <a:chExt cx="836053" cy="232500"/>
            </a:xfrm>
          </p:grpSpPr>
          <p:sp>
            <p:nvSpPr>
              <p:cNvPr id="1251" name="Google Shape;1251;p70"/>
              <p:cNvSpPr/>
              <p:nvPr/>
            </p:nvSpPr>
            <p:spPr>
              <a:xfrm>
                <a:off x="7110769" y="2167592"/>
                <a:ext cx="338100" cy="2325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70"/>
              <p:cNvSpPr/>
              <p:nvPr/>
            </p:nvSpPr>
            <p:spPr>
              <a:xfrm>
                <a:off x="7552322" y="2167610"/>
                <a:ext cx="3945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70"/>
              <p:cNvSpPr/>
              <p:nvPr/>
            </p:nvSpPr>
            <p:spPr>
              <a:xfrm>
                <a:off x="7552322" y="2259290"/>
                <a:ext cx="2748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70"/>
              <p:cNvSpPr/>
              <p:nvPr/>
            </p:nvSpPr>
            <p:spPr>
              <a:xfrm>
                <a:off x="7552322" y="2350970"/>
                <a:ext cx="159600" cy="351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5" name="Google Shape;1255;p70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70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0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70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4937760" y="1765351"/>
            <a:ext cx="3667913" cy="2171947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awal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screen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saat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dibuka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770066" y="965302"/>
            <a:ext cx="223787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1. Welcome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35467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49E38-92B6-4CE3-9CFB-866528DDE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4" y="276041"/>
            <a:ext cx="2308948" cy="4591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28D0E-0D0A-4663-8EA0-291CF5E35B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783" t="19228" r="41020" b="14417"/>
          <a:stretch/>
        </p:blipFill>
        <p:spPr>
          <a:xfrm>
            <a:off x="2474202" y="295636"/>
            <a:ext cx="2237870" cy="45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0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5185970" y="1643753"/>
            <a:ext cx="3425148" cy="2690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Screen login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get started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utama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belum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memiliki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dengan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menekan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sign up 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892288" y="808947"/>
            <a:ext cx="2012513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2. Login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D519-8D31-4505-A974-115BD22FF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56" y="279293"/>
            <a:ext cx="2300640" cy="4574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C4735-DBB7-4611-981E-5335149DAB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13" t="18994" r="40943" b="14859"/>
          <a:stretch/>
        </p:blipFill>
        <p:spPr>
          <a:xfrm>
            <a:off x="2684407" y="267038"/>
            <a:ext cx="2242921" cy="45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5096571" y="1623894"/>
            <a:ext cx="3522976" cy="2900409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Screen sign up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membuat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belum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memiliki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Setelah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memiliki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menekan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sign up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atau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sign 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utama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739124" y="834540"/>
            <a:ext cx="223787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3. Sign Up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F44326-125B-459B-8C06-65F4E0479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43" y="276574"/>
            <a:ext cx="2307225" cy="4587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FC8D7-AE2E-4BD7-A414-5410250B12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59" t="19227" r="40748" b="13788"/>
          <a:stretch/>
        </p:blipFill>
        <p:spPr>
          <a:xfrm>
            <a:off x="2639674" y="276216"/>
            <a:ext cx="2216330" cy="45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9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5275376" y="1651565"/>
            <a:ext cx="3169550" cy="2845067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home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GoKirim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terdiri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berbagai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antara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lain Cek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Nomor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Resi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Cek Tarif, Order Now, dan ASK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KiGo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727371" y="893414"/>
            <a:ext cx="2265561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4. Home </a:t>
            </a:r>
            <a:r>
              <a:rPr lang="en-US" sz="2500" b="1" dirty="0" err="1"/>
              <a:t>Gokirim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7299E0-DB04-4C2F-BAB8-CD33B7093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88" t="19435" r="40589" b="15053"/>
          <a:stretch/>
        </p:blipFill>
        <p:spPr>
          <a:xfrm>
            <a:off x="2491633" y="279293"/>
            <a:ext cx="2343160" cy="458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E92A8-61C3-4C53-8563-296F66AAC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29" y="262249"/>
            <a:ext cx="2305677" cy="45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2101397"/>
            <a:ext cx="3475253" cy="2384542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Cek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Resi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mengecek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keberadaan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status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terkini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Cara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mengeceknya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memasukkan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nomor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resi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lalu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cek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keluar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detail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historynya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511157" y="1097810"/>
            <a:ext cx="2844825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5. Halaman Cek </a:t>
            </a:r>
            <a:r>
              <a:rPr lang="en-US" sz="2500" b="1" dirty="0" err="1"/>
              <a:t>Resi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83F9B1-294C-439D-8594-65A58A647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13" t="19432" r="40955" b="15072"/>
          <a:stretch/>
        </p:blipFill>
        <p:spPr>
          <a:xfrm>
            <a:off x="2636217" y="314724"/>
            <a:ext cx="2272089" cy="4589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35F82-D3E5-4513-BCFD-85BFA340F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36" y="279293"/>
            <a:ext cx="2325684" cy="46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8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Cek Tarif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mengecek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tarif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berdasarkan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jarak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Cara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mengeceknya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memasukkan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lokasi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lokasi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tujuan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lalu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cek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tarif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keluar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tarifnya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beberapa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layanan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511157" y="1097810"/>
            <a:ext cx="2844825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6. Halaman Cek Tarif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ADEA5-F8DC-4B34-964C-3051306F1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06" t="19018" r="40706" b="14231"/>
          <a:stretch/>
        </p:blipFill>
        <p:spPr>
          <a:xfrm>
            <a:off x="2611425" y="273887"/>
            <a:ext cx="2273575" cy="459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AD30F-BF14-47E0-AE79-6E39BDEE1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29" y="273887"/>
            <a:ext cx="2308396" cy="45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Detail Order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melihat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detail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orderan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Setelah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melihat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detail order,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juga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511157" y="1097810"/>
            <a:ext cx="2844825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7. Detail Order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A20A0-88CE-4207-AAC8-68D4CAAC5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41" t="19227" r="40706" b="14231"/>
          <a:stretch/>
        </p:blipFill>
        <p:spPr>
          <a:xfrm>
            <a:off x="2611425" y="273887"/>
            <a:ext cx="2251856" cy="459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50AAF-EAE1-4B6A-B336-8E2E5D80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29" y="286031"/>
            <a:ext cx="2308396" cy="45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melakukan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orderan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pertama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diminta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mengisi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barang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asal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tujuan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barang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asuransi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serta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layanan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dipakai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464885" y="1097810"/>
            <a:ext cx="2891097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8. Order Now Page (1)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9F21B-D802-4931-9F20-F62B7A2A6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06" t="19646" r="40823" b="14440"/>
          <a:stretch/>
        </p:blipFill>
        <p:spPr>
          <a:xfrm>
            <a:off x="2611424" y="267149"/>
            <a:ext cx="2287873" cy="459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CE3D8-9482-4FE8-9E72-F49A2DEF3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27" y="267149"/>
            <a:ext cx="2308396" cy="45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kedua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diminta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mengisi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yaitu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telepon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alamat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provinsi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kecamatan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kode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pos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411097" y="1097810"/>
            <a:ext cx="2944886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9. Order Now Page (2)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78734-ABE5-4EC8-8EDC-87BCD1F1EF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23" t="19018" r="41059" b="13812"/>
          <a:stretch/>
        </p:blipFill>
        <p:spPr>
          <a:xfrm>
            <a:off x="2635393" y="279293"/>
            <a:ext cx="2202208" cy="459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F6C2C-8E70-4BA4-AF93-0D110BB9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16" y="256222"/>
            <a:ext cx="2328877" cy="46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6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7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6002397" y="214570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Siti Nurainisa</a:t>
            </a:r>
            <a:endParaRPr dirty="0"/>
          </a:p>
        </p:txBody>
      </p:sp>
      <p:sp>
        <p:nvSpPr>
          <p:cNvPr id="1079" name="Google Shape;1079;p67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769195" y="2228017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Nabil Raihan Rabbani</a:t>
            </a:r>
            <a:endParaRPr dirty="0"/>
          </a:p>
        </p:txBody>
      </p:sp>
      <p:sp>
        <p:nvSpPr>
          <p:cNvPr id="1080" name="Google Shape;1080;p67">
            <a:hlinkClick r:id="rId4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3400191" y="2228017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Indriyana Nova Tahlia</a:t>
            </a:r>
            <a:endParaRPr dirty="0"/>
          </a:p>
        </p:txBody>
      </p:sp>
      <p:sp>
        <p:nvSpPr>
          <p:cNvPr id="1083" name="Google Shape;1083;p67"/>
          <p:cNvSpPr txBox="1">
            <a:spLocks noGrp="1"/>
          </p:cNvSpPr>
          <p:nvPr>
            <p:ph type="title"/>
          </p:nvPr>
        </p:nvSpPr>
        <p:spPr>
          <a:xfrm>
            <a:off x="543812" y="5717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KELOMPOK 3</a:t>
            </a:r>
            <a:endParaRPr dirty="0"/>
          </a:p>
        </p:txBody>
      </p:sp>
      <p:sp>
        <p:nvSpPr>
          <p:cNvPr id="1084" name="Google Shape;1084;p67"/>
          <p:cNvSpPr txBox="1">
            <a:spLocks noGrp="1"/>
          </p:cNvSpPr>
          <p:nvPr>
            <p:ph type="subTitle" idx="1"/>
          </p:nvPr>
        </p:nvSpPr>
        <p:spPr>
          <a:xfrm>
            <a:off x="6221997" y="2493195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41522010189</a:t>
            </a:r>
            <a:endParaRPr dirty="0"/>
          </a:p>
        </p:txBody>
      </p:sp>
      <p:sp>
        <p:nvSpPr>
          <p:cNvPr id="1086" name="Google Shape;1086;p67"/>
          <p:cNvSpPr txBox="1">
            <a:spLocks noGrp="1"/>
          </p:cNvSpPr>
          <p:nvPr>
            <p:ph type="subTitle" idx="6"/>
          </p:nvPr>
        </p:nvSpPr>
        <p:spPr>
          <a:xfrm>
            <a:off x="1010756" y="2571746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41522010024</a:t>
            </a:r>
            <a:endParaRPr dirty="0"/>
          </a:p>
        </p:txBody>
      </p:sp>
      <p:sp>
        <p:nvSpPr>
          <p:cNvPr id="1087" name="Google Shape;1087;p67"/>
          <p:cNvSpPr txBox="1">
            <a:spLocks noGrp="1"/>
          </p:cNvSpPr>
          <p:nvPr>
            <p:ph type="subTitle" idx="8"/>
          </p:nvPr>
        </p:nvSpPr>
        <p:spPr>
          <a:xfrm>
            <a:off x="3638850" y="2571746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41522010238</a:t>
            </a:r>
            <a:endParaRPr dirty="0"/>
          </a:p>
        </p:txBody>
      </p:sp>
      <p:grpSp>
        <p:nvGrpSpPr>
          <p:cNvPr id="1093" name="Google Shape;1093;p67"/>
          <p:cNvGrpSpPr/>
          <p:nvPr/>
        </p:nvGrpSpPr>
        <p:grpSpPr>
          <a:xfrm flipH="1">
            <a:off x="1753017" y="1775342"/>
            <a:ext cx="337856" cy="93999"/>
            <a:chOff x="5963614" y="809024"/>
            <a:chExt cx="339690" cy="94500"/>
          </a:xfrm>
        </p:grpSpPr>
        <p:sp>
          <p:nvSpPr>
            <p:cNvPr id="1094" name="Google Shape;1094;p6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6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7"/>
          <p:cNvGrpSpPr/>
          <p:nvPr/>
        </p:nvGrpSpPr>
        <p:grpSpPr>
          <a:xfrm flipH="1">
            <a:off x="4407087" y="1822341"/>
            <a:ext cx="337856" cy="93999"/>
            <a:chOff x="5963614" y="809024"/>
            <a:chExt cx="339690" cy="94500"/>
          </a:xfrm>
        </p:grpSpPr>
        <p:sp>
          <p:nvSpPr>
            <p:cNvPr id="1100" name="Google Shape;1100;p6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67"/>
          <p:cNvGrpSpPr/>
          <p:nvPr/>
        </p:nvGrpSpPr>
        <p:grpSpPr>
          <a:xfrm flipH="1">
            <a:off x="6986219" y="1869340"/>
            <a:ext cx="337856" cy="93999"/>
            <a:chOff x="5963614" y="809024"/>
            <a:chExt cx="339690" cy="94500"/>
          </a:xfrm>
        </p:grpSpPr>
        <p:sp>
          <p:nvSpPr>
            <p:cNvPr id="1103" name="Google Shape;1103;p6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6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7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7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7">
            <a:hlinkClick r:id="rId5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ketiga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diminta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mengisi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yaitu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telepon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alamat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provinsi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kecamatan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kode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pos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411097" y="1097810"/>
            <a:ext cx="2944886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9. Order Now Page (3)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D819F-52B1-47A0-B1D6-F77205BCC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7" y="276586"/>
            <a:ext cx="2308396" cy="459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76B3B-99D4-45D9-87D5-533FD87FC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41" t="19018" r="40823" b="14859"/>
          <a:stretch/>
        </p:blipFill>
        <p:spPr>
          <a:xfrm>
            <a:off x="2635393" y="276586"/>
            <a:ext cx="2250259" cy="45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ketiga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diminta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mengisi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yaitu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nama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telepon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alamat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provinsi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kecamatan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kode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pos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penerima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411097" y="1097810"/>
            <a:ext cx="3087444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10. Order Now Page (4)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78734-ABE5-4EC8-8EDC-87BCD1F1EF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23" t="19018" r="41059" b="13812"/>
          <a:stretch/>
        </p:blipFill>
        <p:spPr>
          <a:xfrm>
            <a:off x="2635393" y="279293"/>
            <a:ext cx="2202208" cy="459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D819F-52B1-47A0-B1D6-F77205BCC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97" y="276586"/>
            <a:ext cx="2308396" cy="45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5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/>
          <p:nvPr/>
        </p:nvSpPr>
        <p:spPr>
          <a:xfrm>
            <a:off x="5195944" y="1936376"/>
            <a:ext cx="3475253" cy="276471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keempat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menampilkan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pengiriman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Order Now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sebelumnya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5303520" y="1097810"/>
            <a:ext cx="3052463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11. Order Now Page (4)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D819F-52B1-47A0-B1D6-F77205BCC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97" y="276586"/>
            <a:ext cx="2308396" cy="459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D32F4-7DC4-463A-9D35-4761D5F04E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23" t="19227" r="41059" b="14022"/>
          <a:stretch/>
        </p:blipFill>
        <p:spPr>
          <a:xfrm>
            <a:off x="2617585" y="276585"/>
            <a:ext cx="2214712" cy="45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560555" y="1690257"/>
            <a:ext cx="4365231" cy="201822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Screen home pada user support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GoKirim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terdapat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berbagai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antara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lain ticketing, live chat, issue, dan forum, FAQs 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serta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panduan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149608" y="871899"/>
            <a:ext cx="3187123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12. Home User Support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A403B-ECF4-47D8-BFCF-ED748F884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07" y="214711"/>
            <a:ext cx="2376314" cy="47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625190" y="1748096"/>
            <a:ext cx="4340956" cy="2146171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Menu Panduan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memandu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mengalami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kesulitan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menggunakan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terdapat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berbagai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panduan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seperti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pengaturan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contoh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penyelesaian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dan juga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panduan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373255" y="1008333"/>
            <a:ext cx="2844825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13. Halaman Panduan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F0D78-50DC-4221-80E2-B4D45A147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7" y="279293"/>
            <a:ext cx="2307390" cy="45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556000" y="1791702"/>
            <a:ext cx="4206880" cy="1993319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FAQs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menampilkan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pengajuan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pertanyaan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umum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sering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ajukan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oleh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melihat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beberapa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jawaban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topi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sering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ditanyakan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tanpa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harus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menanyakan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langsung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di live chat.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783819" y="876680"/>
            <a:ext cx="2014761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14. FAQs Page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43F4C-664F-4FDC-9FAE-E3D48EAB7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49" y="214711"/>
            <a:ext cx="2357148" cy="46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4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661891" y="1666328"/>
            <a:ext cx="4296374" cy="1916774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Search.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mencari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/ menu yang di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oleh user.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kembali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Home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Close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738663" y="775080"/>
            <a:ext cx="2170137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15. Search Page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CE9A20-18AB-4AEE-AA11-7EED392191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2" r="7104"/>
          <a:stretch/>
        </p:blipFill>
        <p:spPr>
          <a:xfrm>
            <a:off x="701374" y="250632"/>
            <a:ext cx="2361618" cy="4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06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318720" y="1705923"/>
            <a:ext cx="4881462" cy="2464208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Troubleshooting Guide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pada search.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sebagai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forum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dapat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saling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bertanya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menjawab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sehingga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mendapatkan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solusi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permasalahan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dihadapi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Jika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kembali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Home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panah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pojok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kiri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atas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738663" y="775080"/>
            <a:ext cx="2336327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16. Forum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B9B80-90AF-4E95-8F0B-5C1AAD402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95" y="216217"/>
            <a:ext cx="2336327" cy="46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4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466506" y="1791703"/>
            <a:ext cx="4296374" cy="1645874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Notifikasi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menampilkan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Notifikasi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help support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216998" y="910547"/>
            <a:ext cx="2803079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17. Notification page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8B99A8-8E4C-47B6-89F0-C749770B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71" y="270933"/>
            <a:ext cx="2309882" cy="45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0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607917" y="1791703"/>
            <a:ext cx="4553949" cy="2181986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Screen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ticketing system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salah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satu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berada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pada menu home,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dirancang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mengelola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melacak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permintaan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bantuan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tiket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dari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help support demi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penyelesaian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akurat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078082" y="767268"/>
            <a:ext cx="3406451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18. Ticketing System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EACB7-9B3C-42F7-A625-27D7D5ECF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76" y="279294"/>
            <a:ext cx="2457590" cy="46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5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78"/>
          <p:cNvSpPr/>
          <p:nvPr/>
        </p:nvSpPr>
        <p:spPr>
          <a:xfrm>
            <a:off x="678332" y="977220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78"/>
          <p:cNvSpPr/>
          <p:nvPr/>
        </p:nvSpPr>
        <p:spPr>
          <a:xfrm>
            <a:off x="49855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7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Apa</a:t>
            </a:r>
            <a:r>
              <a:rPr lang="en-US" sz="4000" dirty="0"/>
              <a:t> </a:t>
            </a:r>
            <a:r>
              <a:rPr lang="en-US" sz="4000" dirty="0" err="1"/>
              <a:t>itu</a:t>
            </a:r>
            <a:r>
              <a:rPr lang="en-US" sz="4000" dirty="0"/>
              <a:t> Wireframe?</a:t>
            </a:r>
            <a:endParaRPr sz="4000" dirty="0"/>
          </a:p>
        </p:txBody>
      </p:sp>
      <p:sp>
        <p:nvSpPr>
          <p:cNvPr id="1612" name="Google Shape;1612;p78"/>
          <p:cNvSpPr txBox="1">
            <a:spLocks noGrp="1"/>
          </p:cNvSpPr>
          <p:nvPr>
            <p:ph type="title" idx="2"/>
          </p:nvPr>
        </p:nvSpPr>
        <p:spPr>
          <a:xfrm>
            <a:off x="863900" y="1392895"/>
            <a:ext cx="827546" cy="191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?</a:t>
            </a:r>
            <a:endParaRPr dirty="0"/>
          </a:p>
        </p:txBody>
      </p:sp>
      <p:grpSp>
        <p:nvGrpSpPr>
          <p:cNvPr id="1614" name="Google Shape;1614;p78"/>
          <p:cNvGrpSpPr/>
          <p:nvPr/>
        </p:nvGrpSpPr>
        <p:grpSpPr>
          <a:xfrm>
            <a:off x="4572002" y="983473"/>
            <a:ext cx="3648694" cy="3149998"/>
            <a:chOff x="4572002" y="983473"/>
            <a:chExt cx="3648694" cy="3149998"/>
          </a:xfrm>
        </p:grpSpPr>
        <p:sp>
          <p:nvSpPr>
            <p:cNvPr id="1615" name="Google Shape;1615;p78"/>
            <p:cNvSpPr/>
            <p:nvPr/>
          </p:nvSpPr>
          <p:spPr>
            <a:xfrm>
              <a:off x="5114109" y="3393901"/>
              <a:ext cx="305056" cy="711891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8"/>
            <p:cNvSpPr/>
            <p:nvPr/>
          </p:nvSpPr>
          <p:spPr>
            <a:xfrm rot="-347953">
              <a:off x="7458837" y="1988443"/>
              <a:ext cx="319131" cy="101067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7" name="Google Shape;1617;p78"/>
            <p:cNvGrpSpPr/>
            <p:nvPr/>
          </p:nvGrpSpPr>
          <p:grpSpPr>
            <a:xfrm>
              <a:off x="4572002" y="983473"/>
              <a:ext cx="3648694" cy="3149998"/>
              <a:chOff x="775925" y="238125"/>
              <a:chExt cx="6067000" cy="5237775"/>
            </a:xfrm>
          </p:grpSpPr>
          <p:sp>
            <p:nvSpPr>
              <p:cNvPr id="1618" name="Google Shape;1618;p78"/>
              <p:cNvSpPr/>
              <p:nvPr/>
            </p:nvSpPr>
            <p:spPr>
              <a:xfrm>
                <a:off x="1947300" y="238125"/>
                <a:ext cx="2584400" cy="5237775"/>
              </a:xfrm>
              <a:custGeom>
                <a:avLst/>
                <a:gdLst/>
                <a:ahLst/>
                <a:cxnLst/>
                <a:rect l="l" t="t" r="r" b="b"/>
                <a:pathLst>
                  <a:path w="103376" h="209511" extrusionOk="0">
                    <a:moveTo>
                      <a:pt x="11629" y="0"/>
                    </a:moveTo>
                    <a:cubicBezTo>
                      <a:pt x="5223" y="0"/>
                      <a:pt x="1" y="5222"/>
                      <a:pt x="1" y="11644"/>
                    </a:cubicBezTo>
                    <a:lnTo>
                      <a:pt x="1" y="197851"/>
                    </a:lnTo>
                    <a:cubicBezTo>
                      <a:pt x="1" y="204273"/>
                      <a:pt x="5223" y="209510"/>
                      <a:pt x="11629" y="209510"/>
                    </a:cubicBezTo>
                    <a:lnTo>
                      <a:pt x="91748" y="209510"/>
                    </a:lnTo>
                    <a:cubicBezTo>
                      <a:pt x="98170" y="209510"/>
                      <a:pt x="103376" y="204273"/>
                      <a:pt x="103376" y="197851"/>
                    </a:cubicBezTo>
                    <a:lnTo>
                      <a:pt x="103376" y="11644"/>
                    </a:lnTo>
                    <a:cubicBezTo>
                      <a:pt x="103376" y="5222"/>
                      <a:pt x="98170" y="0"/>
                      <a:pt x="91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78"/>
              <p:cNvSpPr/>
              <p:nvPr/>
            </p:nvSpPr>
            <p:spPr>
              <a:xfrm>
                <a:off x="2001075" y="3034875"/>
                <a:ext cx="2476850" cy="23673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694" extrusionOk="0">
                    <a:moveTo>
                      <a:pt x="1" y="1"/>
                    </a:moveTo>
                    <a:lnTo>
                      <a:pt x="1" y="84609"/>
                    </a:lnTo>
                    <a:cubicBezTo>
                      <a:pt x="1" y="90173"/>
                      <a:pt x="4506" y="94693"/>
                      <a:pt x="10070" y="94693"/>
                    </a:cubicBezTo>
                    <a:lnTo>
                      <a:pt x="89020" y="94693"/>
                    </a:lnTo>
                    <a:cubicBezTo>
                      <a:pt x="94570" y="94693"/>
                      <a:pt x="99074" y="90173"/>
                      <a:pt x="99074" y="84609"/>
                    </a:cubicBezTo>
                    <a:lnTo>
                      <a:pt x="9907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78"/>
              <p:cNvSpPr/>
              <p:nvPr/>
            </p:nvSpPr>
            <p:spPr>
              <a:xfrm>
                <a:off x="2236850" y="3453400"/>
                <a:ext cx="2041200" cy="1498350"/>
              </a:xfrm>
              <a:custGeom>
                <a:avLst/>
                <a:gdLst/>
                <a:ahLst/>
                <a:cxnLst/>
                <a:rect l="l" t="t" r="r" b="b"/>
                <a:pathLst>
                  <a:path w="81648" h="59934" extrusionOk="0">
                    <a:moveTo>
                      <a:pt x="3944" y="1"/>
                    </a:moveTo>
                    <a:cubicBezTo>
                      <a:pt x="1761" y="1"/>
                      <a:pt x="1" y="1762"/>
                      <a:pt x="1" y="3944"/>
                    </a:cubicBezTo>
                    <a:lnTo>
                      <a:pt x="1" y="55991"/>
                    </a:lnTo>
                    <a:cubicBezTo>
                      <a:pt x="1" y="58173"/>
                      <a:pt x="1761" y="59934"/>
                      <a:pt x="3944" y="59934"/>
                    </a:cubicBezTo>
                    <a:lnTo>
                      <a:pt x="77703" y="59934"/>
                    </a:lnTo>
                    <a:cubicBezTo>
                      <a:pt x="79885" y="59934"/>
                      <a:pt x="81647" y="58173"/>
                      <a:pt x="81647" y="55991"/>
                    </a:cubicBezTo>
                    <a:lnTo>
                      <a:pt x="81647" y="3944"/>
                    </a:lnTo>
                    <a:cubicBezTo>
                      <a:pt x="81647" y="1762"/>
                      <a:pt x="79885" y="1"/>
                      <a:pt x="77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78"/>
              <p:cNvSpPr/>
              <p:nvPr/>
            </p:nvSpPr>
            <p:spPr>
              <a:xfrm>
                <a:off x="2462450" y="3643575"/>
                <a:ext cx="728750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23600" extrusionOk="0">
                    <a:moveTo>
                      <a:pt x="1607" y="0"/>
                    </a:moveTo>
                    <a:cubicBezTo>
                      <a:pt x="718" y="0"/>
                      <a:pt x="1" y="717"/>
                      <a:pt x="1" y="1590"/>
                    </a:cubicBezTo>
                    <a:lnTo>
                      <a:pt x="1" y="21994"/>
                    </a:lnTo>
                    <a:cubicBezTo>
                      <a:pt x="1" y="22883"/>
                      <a:pt x="718" y="23600"/>
                      <a:pt x="1607" y="23600"/>
                    </a:cubicBezTo>
                    <a:lnTo>
                      <a:pt x="27559" y="23600"/>
                    </a:lnTo>
                    <a:cubicBezTo>
                      <a:pt x="28449" y="23600"/>
                      <a:pt x="29149" y="22883"/>
                      <a:pt x="29149" y="21994"/>
                    </a:cubicBezTo>
                    <a:lnTo>
                      <a:pt x="29149" y="1590"/>
                    </a:lnTo>
                    <a:cubicBezTo>
                      <a:pt x="29149" y="717"/>
                      <a:pt x="28449" y="0"/>
                      <a:pt x="27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78"/>
              <p:cNvSpPr/>
              <p:nvPr/>
            </p:nvSpPr>
            <p:spPr>
              <a:xfrm>
                <a:off x="3323300" y="3643575"/>
                <a:ext cx="728725" cy="590000"/>
              </a:xfrm>
              <a:custGeom>
                <a:avLst/>
                <a:gdLst/>
                <a:ahLst/>
                <a:cxnLst/>
                <a:rect l="l" t="t" r="r" b="b"/>
                <a:pathLst>
                  <a:path w="29149" h="23600" extrusionOk="0">
                    <a:moveTo>
                      <a:pt x="1605" y="0"/>
                    </a:moveTo>
                    <a:cubicBezTo>
                      <a:pt x="717" y="0"/>
                      <a:pt x="0" y="717"/>
                      <a:pt x="0" y="1590"/>
                    </a:cubicBezTo>
                    <a:lnTo>
                      <a:pt x="0" y="21994"/>
                    </a:lnTo>
                    <a:cubicBezTo>
                      <a:pt x="0" y="22883"/>
                      <a:pt x="717" y="23600"/>
                      <a:pt x="1605" y="23600"/>
                    </a:cubicBezTo>
                    <a:lnTo>
                      <a:pt x="27558" y="23600"/>
                    </a:lnTo>
                    <a:cubicBezTo>
                      <a:pt x="28446" y="23600"/>
                      <a:pt x="29148" y="22883"/>
                      <a:pt x="29148" y="21994"/>
                    </a:cubicBezTo>
                    <a:lnTo>
                      <a:pt x="29148" y="1590"/>
                    </a:lnTo>
                    <a:cubicBezTo>
                      <a:pt x="29148" y="717"/>
                      <a:pt x="28446" y="0"/>
                      <a:pt x="27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78"/>
              <p:cNvSpPr/>
              <p:nvPr/>
            </p:nvSpPr>
            <p:spPr>
              <a:xfrm>
                <a:off x="2462450" y="4374225"/>
                <a:ext cx="158957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1" extrusionOk="0">
                    <a:moveTo>
                      <a:pt x="1248" y="0"/>
                    </a:moveTo>
                    <a:cubicBezTo>
                      <a:pt x="562" y="0"/>
                      <a:pt x="1" y="561"/>
                      <a:pt x="1" y="1263"/>
                    </a:cubicBezTo>
                    <a:cubicBezTo>
                      <a:pt x="1" y="1949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9"/>
                      <a:pt x="63582" y="1263"/>
                    </a:cubicBezTo>
                    <a:cubicBezTo>
                      <a:pt x="63582" y="561"/>
                      <a:pt x="63036" y="0"/>
                      <a:pt x="6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78"/>
              <p:cNvSpPr/>
              <p:nvPr/>
            </p:nvSpPr>
            <p:spPr>
              <a:xfrm>
                <a:off x="2462450" y="4536725"/>
                <a:ext cx="158957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63583" h="2510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48"/>
                      <a:pt x="562" y="2510"/>
                      <a:pt x="1248" y="2510"/>
                    </a:cubicBezTo>
                    <a:lnTo>
                      <a:pt x="62335" y="2510"/>
                    </a:lnTo>
                    <a:cubicBezTo>
                      <a:pt x="63036" y="2510"/>
                      <a:pt x="63582" y="1948"/>
                      <a:pt x="63582" y="1248"/>
                    </a:cubicBezTo>
                    <a:cubicBezTo>
                      <a:pt x="63582" y="562"/>
                      <a:pt x="63036" y="1"/>
                      <a:pt x="6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78"/>
              <p:cNvSpPr/>
              <p:nvPr/>
            </p:nvSpPr>
            <p:spPr>
              <a:xfrm>
                <a:off x="2462450" y="4699200"/>
                <a:ext cx="60327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495" extrusionOk="0">
                    <a:moveTo>
                      <a:pt x="1248" y="1"/>
                    </a:moveTo>
                    <a:cubicBezTo>
                      <a:pt x="562" y="1"/>
                      <a:pt x="1" y="562"/>
                      <a:pt x="1" y="1248"/>
                    </a:cubicBezTo>
                    <a:cubicBezTo>
                      <a:pt x="1" y="1934"/>
                      <a:pt x="562" y="2495"/>
                      <a:pt x="1248" y="2495"/>
                    </a:cubicBezTo>
                    <a:lnTo>
                      <a:pt x="22883" y="2495"/>
                    </a:lnTo>
                    <a:cubicBezTo>
                      <a:pt x="23569" y="2495"/>
                      <a:pt x="24130" y="1934"/>
                      <a:pt x="24130" y="1248"/>
                    </a:cubicBezTo>
                    <a:cubicBezTo>
                      <a:pt x="24130" y="562"/>
                      <a:pt x="23569" y="1"/>
                      <a:pt x="22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78"/>
              <p:cNvSpPr/>
              <p:nvPr/>
            </p:nvSpPr>
            <p:spPr>
              <a:xfrm>
                <a:off x="2001075" y="311775"/>
                <a:ext cx="2476850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14622" extrusionOk="0">
                    <a:moveTo>
                      <a:pt x="10070" y="1"/>
                    </a:moveTo>
                    <a:cubicBezTo>
                      <a:pt x="4506" y="1"/>
                      <a:pt x="1" y="4505"/>
                      <a:pt x="1" y="10070"/>
                    </a:cubicBezTo>
                    <a:lnTo>
                      <a:pt x="1" y="14622"/>
                    </a:lnTo>
                    <a:lnTo>
                      <a:pt x="99074" y="14622"/>
                    </a:lnTo>
                    <a:lnTo>
                      <a:pt x="99074" y="10070"/>
                    </a:lnTo>
                    <a:cubicBezTo>
                      <a:pt x="99074" y="4505"/>
                      <a:pt x="94570" y="1"/>
                      <a:pt x="89020" y="1"/>
                    </a:cubicBezTo>
                    <a:lnTo>
                      <a:pt x="54432" y="1"/>
                    </a:lnTo>
                    <a:cubicBezTo>
                      <a:pt x="52983" y="1"/>
                      <a:pt x="51704" y="905"/>
                      <a:pt x="51237" y="2276"/>
                    </a:cubicBezTo>
                    <a:cubicBezTo>
                      <a:pt x="50987" y="2993"/>
                      <a:pt x="50302" y="3476"/>
                      <a:pt x="49537" y="3476"/>
                    </a:cubicBezTo>
                    <a:cubicBezTo>
                      <a:pt x="48774" y="3476"/>
                      <a:pt x="48103" y="2993"/>
                      <a:pt x="47854" y="2276"/>
                    </a:cubicBezTo>
                    <a:cubicBezTo>
                      <a:pt x="47371" y="905"/>
                      <a:pt x="46093" y="1"/>
                      <a:pt x="44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78"/>
              <p:cNvSpPr/>
              <p:nvPr/>
            </p:nvSpPr>
            <p:spPr>
              <a:xfrm>
                <a:off x="2001075" y="677300"/>
                <a:ext cx="2476850" cy="2357600"/>
              </a:xfrm>
              <a:custGeom>
                <a:avLst/>
                <a:gdLst/>
                <a:ahLst/>
                <a:cxnLst/>
                <a:rect l="l" t="t" r="r" b="b"/>
                <a:pathLst>
                  <a:path w="99074" h="94304" extrusionOk="0">
                    <a:moveTo>
                      <a:pt x="1" y="1"/>
                    </a:moveTo>
                    <a:lnTo>
                      <a:pt x="1" y="94304"/>
                    </a:lnTo>
                    <a:lnTo>
                      <a:pt x="99074" y="94304"/>
                    </a:lnTo>
                    <a:lnTo>
                      <a:pt x="990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78"/>
              <p:cNvSpPr/>
              <p:nvPr/>
            </p:nvSpPr>
            <p:spPr>
              <a:xfrm>
                <a:off x="2714975" y="1167900"/>
                <a:ext cx="1049050" cy="1051400"/>
              </a:xfrm>
              <a:custGeom>
                <a:avLst/>
                <a:gdLst/>
                <a:ahLst/>
                <a:cxnLst/>
                <a:rect l="l" t="t" r="r" b="b"/>
                <a:pathLst>
                  <a:path w="41962" h="42056" extrusionOk="0">
                    <a:moveTo>
                      <a:pt x="20981" y="0"/>
                    </a:moveTo>
                    <a:cubicBezTo>
                      <a:pt x="9415" y="0"/>
                      <a:pt x="1" y="9431"/>
                      <a:pt x="1" y="21028"/>
                    </a:cubicBezTo>
                    <a:cubicBezTo>
                      <a:pt x="1" y="32625"/>
                      <a:pt x="9415" y="42055"/>
                      <a:pt x="20981" y="42055"/>
                    </a:cubicBezTo>
                    <a:cubicBezTo>
                      <a:pt x="32563" y="42055"/>
                      <a:pt x="41962" y="32625"/>
                      <a:pt x="41962" y="21028"/>
                    </a:cubicBezTo>
                    <a:cubicBezTo>
                      <a:pt x="41962" y="9431"/>
                      <a:pt x="32563" y="0"/>
                      <a:pt x="209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32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78"/>
              <p:cNvSpPr/>
              <p:nvPr/>
            </p:nvSpPr>
            <p:spPr>
              <a:xfrm>
                <a:off x="3052850" y="1319100"/>
                <a:ext cx="37372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1" extrusionOk="0">
                    <a:moveTo>
                      <a:pt x="7466" y="0"/>
                    </a:moveTo>
                    <a:cubicBezTo>
                      <a:pt x="3336" y="0"/>
                      <a:pt x="0" y="3352"/>
                      <a:pt x="0" y="7482"/>
                    </a:cubicBezTo>
                    <a:cubicBezTo>
                      <a:pt x="0" y="11628"/>
                      <a:pt x="3336" y="14980"/>
                      <a:pt x="7466" y="14980"/>
                    </a:cubicBezTo>
                    <a:cubicBezTo>
                      <a:pt x="11597" y="14980"/>
                      <a:pt x="14948" y="11628"/>
                      <a:pt x="14948" y="7482"/>
                    </a:cubicBezTo>
                    <a:cubicBezTo>
                      <a:pt x="14948" y="3352"/>
                      <a:pt x="11597" y="0"/>
                      <a:pt x="7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78"/>
              <p:cNvSpPr/>
              <p:nvPr/>
            </p:nvSpPr>
            <p:spPr>
              <a:xfrm>
                <a:off x="2880600" y="1774650"/>
                <a:ext cx="718200" cy="411900"/>
              </a:xfrm>
              <a:custGeom>
                <a:avLst/>
                <a:gdLst/>
                <a:ahLst/>
                <a:cxnLst/>
                <a:rect l="l" t="t" r="r" b="b"/>
                <a:pathLst>
                  <a:path w="28728" h="16476" extrusionOk="0">
                    <a:moveTo>
                      <a:pt x="14356" y="1"/>
                    </a:moveTo>
                    <a:cubicBezTo>
                      <a:pt x="7716" y="1"/>
                      <a:pt x="2090" y="4255"/>
                      <a:pt x="1" y="10195"/>
                    </a:cubicBezTo>
                    <a:cubicBezTo>
                      <a:pt x="3586" y="14044"/>
                      <a:pt x="8682" y="16476"/>
                      <a:pt x="14356" y="16476"/>
                    </a:cubicBezTo>
                    <a:cubicBezTo>
                      <a:pt x="20030" y="16476"/>
                      <a:pt x="25143" y="14044"/>
                      <a:pt x="28728" y="10195"/>
                    </a:cubicBezTo>
                    <a:cubicBezTo>
                      <a:pt x="26639" y="4255"/>
                      <a:pt x="20996" y="1"/>
                      <a:pt x="14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78"/>
              <p:cNvSpPr/>
              <p:nvPr/>
            </p:nvSpPr>
            <p:spPr>
              <a:xfrm>
                <a:off x="2796425" y="2406725"/>
                <a:ext cx="8292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33171" h="2838" extrusionOk="0">
                    <a:moveTo>
                      <a:pt x="1419" y="0"/>
                    </a:moveTo>
                    <a:cubicBezTo>
                      <a:pt x="639" y="0"/>
                      <a:pt x="1" y="639"/>
                      <a:pt x="1" y="1418"/>
                    </a:cubicBezTo>
                    <a:cubicBezTo>
                      <a:pt x="1" y="2197"/>
                      <a:pt x="639" y="2837"/>
                      <a:pt x="1419" y="2837"/>
                    </a:cubicBezTo>
                    <a:lnTo>
                      <a:pt x="31768" y="2837"/>
                    </a:lnTo>
                    <a:cubicBezTo>
                      <a:pt x="32547" y="2837"/>
                      <a:pt x="33171" y="2197"/>
                      <a:pt x="33171" y="1418"/>
                    </a:cubicBezTo>
                    <a:cubicBezTo>
                      <a:pt x="33171" y="639"/>
                      <a:pt x="32547" y="0"/>
                      <a:pt x="317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78"/>
              <p:cNvSpPr/>
              <p:nvPr/>
            </p:nvSpPr>
            <p:spPr>
              <a:xfrm>
                <a:off x="2962825" y="2584775"/>
                <a:ext cx="496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38" extrusionOk="0">
                    <a:moveTo>
                      <a:pt x="1403" y="1"/>
                    </a:moveTo>
                    <a:cubicBezTo>
                      <a:pt x="624" y="1"/>
                      <a:pt x="0" y="641"/>
                      <a:pt x="0" y="1420"/>
                    </a:cubicBezTo>
                    <a:cubicBezTo>
                      <a:pt x="0" y="2199"/>
                      <a:pt x="624" y="2838"/>
                      <a:pt x="1403" y="2838"/>
                    </a:cubicBezTo>
                    <a:lnTo>
                      <a:pt x="18456" y="2838"/>
                    </a:lnTo>
                    <a:cubicBezTo>
                      <a:pt x="19235" y="2838"/>
                      <a:pt x="19875" y="2199"/>
                      <a:pt x="19875" y="1420"/>
                    </a:cubicBezTo>
                    <a:cubicBezTo>
                      <a:pt x="19875" y="641"/>
                      <a:pt x="19235" y="1"/>
                      <a:pt x="18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78"/>
              <p:cNvSpPr/>
              <p:nvPr/>
            </p:nvSpPr>
            <p:spPr>
              <a:xfrm>
                <a:off x="5732300" y="4325125"/>
                <a:ext cx="101710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40684" h="5348" extrusionOk="0">
                    <a:moveTo>
                      <a:pt x="2682" y="0"/>
                    </a:moveTo>
                    <a:cubicBezTo>
                      <a:pt x="1201" y="0"/>
                      <a:pt x="1" y="1201"/>
                      <a:pt x="1" y="2681"/>
                    </a:cubicBezTo>
                    <a:cubicBezTo>
                      <a:pt x="1" y="4163"/>
                      <a:pt x="1201" y="5347"/>
                      <a:pt x="2682" y="5347"/>
                    </a:cubicBezTo>
                    <a:lnTo>
                      <a:pt x="38003" y="5347"/>
                    </a:lnTo>
                    <a:cubicBezTo>
                      <a:pt x="39483" y="5347"/>
                      <a:pt x="40684" y="4163"/>
                      <a:pt x="40684" y="2681"/>
                    </a:cubicBezTo>
                    <a:cubicBezTo>
                      <a:pt x="40684" y="1201"/>
                      <a:pt x="39483" y="0"/>
                      <a:pt x="38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78"/>
              <p:cNvSpPr/>
              <p:nvPr/>
            </p:nvSpPr>
            <p:spPr>
              <a:xfrm>
                <a:off x="5732300" y="4604900"/>
                <a:ext cx="512450" cy="133700"/>
              </a:xfrm>
              <a:custGeom>
                <a:avLst/>
                <a:gdLst/>
                <a:ahLst/>
                <a:cxnLst/>
                <a:rect l="l" t="t" r="r" b="b"/>
                <a:pathLst>
                  <a:path w="20498" h="5348" extrusionOk="0">
                    <a:moveTo>
                      <a:pt x="2682" y="1"/>
                    </a:moveTo>
                    <a:cubicBezTo>
                      <a:pt x="1201" y="1"/>
                      <a:pt x="1" y="1202"/>
                      <a:pt x="1" y="2682"/>
                    </a:cubicBezTo>
                    <a:cubicBezTo>
                      <a:pt x="1" y="4163"/>
                      <a:pt x="1201" y="5348"/>
                      <a:pt x="2682" y="5348"/>
                    </a:cubicBezTo>
                    <a:lnTo>
                      <a:pt x="17817" y="5348"/>
                    </a:lnTo>
                    <a:cubicBezTo>
                      <a:pt x="19298" y="5348"/>
                      <a:pt x="20498" y="4163"/>
                      <a:pt x="20498" y="2682"/>
                    </a:cubicBezTo>
                    <a:cubicBezTo>
                      <a:pt x="20498" y="1202"/>
                      <a:pt x="19298" y="1"/>
                      <a:pt x="178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78"/>
              <p:cNvSpPr/>
              <p:nvPr/>
            </p:nvSpPr>
            <p:spPr>
              <a:xfrm>
                <a:off x="4079650" y="1137125"/>
                <a:ext cx="1760625" cy="2495925"/>
              </a:xfrm>
              <a:custGeom>
                <a:avLst/>
                <a:gdLst/>
                <a:ahLst/>
                <a:cxnLst/>
                <a:rect l="l" t="t" r="r" b="b"/>
                <a:pathLst>
                  <a:path w="70425" h="99837" extrusionOk="0">
                    <a:moveTo>
                      <a:pt x="4084" y="1"/>
                    </a:moveTo>
                    <a:cubicBezTo>
                      <a:pt x="1840" y="1"/>
                      <a:pt x="0" y="1824"/>
                      <a:pt x="0" y="4085"/>
                    </a:cubicBezTo>
                    <a:lnTo>
                      <a:pt x="0" y="95753"/>
                    </a:lnTo>
                    <a:cubicBezTo>
                      <a:pt x="0" y="97998"/>
                      <a:pt x="1840" y="99837"/>
                      <a:pt x="4084" y="99837"/>
                    </a:cubicBezTo>
                    <a:lnTo>
                      <a:pt x="66340" y="99837"/>
                    </a:lnTo>
                    <a:cubicBezTo>
                      <a:pt x="68601" y="99837"/>
                      <a:pt x="70424" y="97998"/>
                      <a:pt x="70424" y="95753"/>
                    </a:cubicBezTo>
                    <a:lnTo>
                      <a:pt x="70424" y="4085"/>
                    </a:lnTo>
                    <a:cubicBezTo>
                      <a:pt x="70424" y="1824"/>
                      <a:pt x="68601" y="1"/>
                      <a:pt x="66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14313" dist="19050" dir="12780000" algn="bl" rotWithShape="0">
                  <a:schemeClr val="dk1">
                    <a:alpha val="4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78"/>
              <p:cNvSpPr/>
              <p:nvPr/>
            </p:nvSpPr>
            <p:spPr>
              <a:xfrm>
                <a:off x="4445175" y="1505375"/>
                <a:ext cx="1036975" cy="1232975"/>
              </a:xfrm>
              <a:custGeom>
                <a:avLst/>
                <a:gdLst/>
                <a:ahLst/>
                <a:cxnLst/>
                <a:rect l="l" t="t" r="r" b="b"/>
                <a:pathLst>
                  <a:path w="41479" h="49319" extrusionOk="0">
                    <a:moveTo>
                      <a:pt x="20732" y="13966"/>
                    </a:moveTo>
                    <a:cubicBezTo>
                      <a:pt x="17895" y="13966"/>
                      <a:pt x="15604" y="16273"/>
                      <a:pt x="15604" y="19126"/>
                    </a:cubicBezTo>
                    <a:cubicBezTo>
                      <a:pt x="15604" y="21090"/>
                      <a:pt x="16695" y="22789"/>
                      <a:pt x="18300" y="23662"/>
                    </a:cubicBezTo>
                    <a:lnTo>
                      <a:pt x="18300" y="29632"/>
                    </a:lnTo>
                    <a:cubicBezTo>
                      <a:pt x="18300" y="30910"/>
                      <a:pt x="19345" y="31954"/>
                      <a:pt x="20638" y="31954"/>
                    </a:cubicBezTo>
                    <a:cubicBezTo>
                      <a:pt x="21916" y="31954"/>
                      <a:pt x="22961" y="30910"/>
                      <a:pt x="22961" y="29632"/>
                    </a:cubicBezTo>
                    <a:lnTo>
                      <a:pt x="22961" y="23755"/>
                    </a:lnTo>
                    <a:cubicBezTo>
                      <a:pt x="24676" y="22930"/>
                      <a:pt x="25875" y="21168"/>
                      <a:pt x="25875" y="19126"/>
                    </a:cubicBezTo>
                    <a:cubicBezTo>
                      <a:pt x="25875" y="16273"/>
                      <a:pt x="23568" y="13966"/>
                      <a:pt x="20732" y="13966"/>
                    </a:cubicBezTo>
                    <a:close/>
                    <a:moveTo>
                      <a:pt x="29398" y="3398"/>
                    </a:moveTo>
                    <a:cubicBezTo>
                      <a:pt x="30115" y="7856"/>
                      <a:pt x="33638" y="11379"/>
                      <a:pt x="38081" y="12096"/>
                    </a:cubicBezTo>
                    <a:lnTo>
                      <a:pt x="38081" y="23491"/>
                    </a:lnTo>
                    <a:cubicBezTo>
                      <a:pt x="38081" y="33793"/>
                      <a:pt x="27824" y="43536"/>
                      <a:pt x="20732" y="45781"/>
                    </a:cubicBezTo>
                    <a:cubicBezTo>
                      <a:pt x="13655" y="43536"/>
                      <a:pt x="3383" y="33793"/>
                      <a:pt x="3383" y="23491"/>
                    </a:cubicBezTo>
                    <a:lnTo>
                      <a:pt x="3383" y="12096"/>
                    </a:lnTo>
                    <a:cubicBezTo>
                      <a:pt x="7825" y="11379"/>
                      <a:pt x="11348" y="7856"/>
                      <a:pt x="12065" y="3398"/>
                    </a:cubicBezTo>
                    <a:close/>
                    <a:moveTo>
                      <a:pt x="8823" y="0"/>
                    </a:moveTo>
                    <a:lnTo>
                      <a:pt x="8823" y="1700"/>
                    </a:lnTo>
                    <a:cubicBezTo>
                      <a:pt x="8823" y="5643"/>
                      <a:pt x="5628" y="8839"/>
                      <a:pt x="1684" y="8839"/>
                    </a:cubicBezTo>
                    <a:lnTo>
                      <a:pt x="0" y="8839"/>
                    </a:lnTo>
                    <a:lnTo>
                      <a:pt x="0" y="23491"/>
                    </a:lnTo>
                    <a:cubicBezTo>
                      <a:pt x="0" y="35757"/>
                      <a:pt x="12003" y="46903"/>
                      <a:pt x="20280" y="49194"/>
                    </a:cubicBezTo>
                    <a:lnTo>
                      <a:pt x="20732" y="49318"/>
                    </a:lnTo>
                    <a:lnTo>
                      <a:pt x="21184" y="49194"/>
                    </a:lnTo>
                    <a:cubicBezTo>
                      <a:pt x="29460" y="46903"/>
                      <a:pt x="41479" y="35757"/>
                      <a:pt x="41479" y="23491"/>
                    </a:cubicBezTo>
                    <a:lnTo>
                      <a:pt x="41479" y="8839"/>
                    </a:lnTo>
                    <a:lnTo>
                      <a:pt x="39779" y="8839"/>
                    </a:lnTo>
                    <a:cubicBezTo>
                      <a:pt x="35851" y="8839"/>
                      <a:pt x="32656" y="5643"/>
                      <a:pt x="32656" y="1700"/>
                    </a:cubicBezTo>
                    <a:lnTo>
                      <a:pt x="32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78"/>
              <p:cNvSpPr/>
              <p:nvPr/>
            </p:nvSpPr>
            <p:spPr>
              <a:xfrm>
                <a:off x="4369200" y="2990825"/>
                <a:ext cx="1640975" cy="472325"/>
              </a:xfrm>
              <a:custGeom>
                <a:avLst/>
                <a:gdLst/>
                <a:ahLst/>
                <a:cxnLst/>
                <a:rect l="l" t="t" r="r" b="b"/>
                <a:pathLst>
                  <a:path w="65639" h="18893" extrusionOk="0">
                    <a:moveTo>
                      <a:pt x="2775" y="1"/>
                    </a:moveTo>
                    <a:cubicBezTo>
                      <a:pt x="1247" y="1"/>
                      <a:pt x="0" y="1264"/>
                      <a:pt x="0" y="2792"/>
                    </a:cubicBezTo>
                    <a:lnTo>
                      <a:pt x="0" y="16103"/>
                    </a:lnTo>
                    <a:cubicBezTo>
                      <a:pt x="0" y="17646"/>
                      <a:pt x="1247" y="18893"/>
                      <a:pt x="2775" y="18893"/>
                    </a:cubicBezTo>
                    <a:lnTo>
                      <a:pt x="62849" y="18893"/>
                    </a:lnTo>
                    <a:cubicBezTo>
                      <a:pt x="64391" y="18893"/>
                      <a:pt x="65638" y="17646"/>
                      <a:pt x="65638" y="16103"/>
                    </a:cubicBezTo>
                    <a:lnTo>
                      <a:pt x="65638" y="2792"/>
                    </a:lnTo>
                    <a:cubicBezTo>
                      <a:pt x="65638" y="1264"/>
                      <a:pt x="64391" y="1"/>
                      <a:pt x="628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78"/>
              <p:cNvSpPr/>
              <p:nvPr/>
            </p:nvSpPr>
            <p:spPr>
              <a:xfrm>
                <a:off x="4472075" y="3069350"/>
                <a:ext cx="345275" cy="31527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2611" extrusionOk="0">
                    <a:moveTo>
                      <a:pt x="6907" y="1"/>
                    </a:moveTo>
                    <a:cubicBezTo>
                      <a:pt x="5296" y="1"/>
                      <a:pt x="3687" y="617"/>
                      <a:pt x="2463" y="1848"/>
                    </a:cubicBezTo>
                    <a:cubicBezTo>
                      <a:pt x="1" y="4311"/>
                      <a:pt x="1" y="8301"/>
                      <a:pt x="2463" y="10764"/>
                    </a:cubicBezTo>
                    <a:cubicBezTo>
                      <a:pt x="3687" y="11995"/>
                      <a:pt x="5296" y="12611"/>
                      <a:pt x="6907" y="12611"/>
                    </a:cubicBezTo>
                    <a:cubicBezTo>
                      <a:pt x="8518" y="12611"/>
                      <a:pt x="10132" y="11995"/>
                      <a:pt x="11363" y="10764"/>
                    </a:cubicBezTo>
                    <a:cubicBezTo>
                      <a:pt x="13811" y="8301"/>
                      <a:pt x="13811" y="4311"/>
                      <a:pt x="11363" y="1848"/>
                    </a:cubicBezTo>
                    <a:cubicBezTo>
                      <a:pt x="10132" y="617"/>
                      <a:pt x="8518" y="1"/>
                      <a:pt x="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78"/>
              <p:cNvSpPr/>
              <p:nvPr/>
            </p:nvSpPr>
            <p:spPr>
              <a:xfrm>
                <a:off x="4928000" y="3144375"/>
                <a:ext cx="57910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3164" h="1965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3"/>
                    </a:cubicBezTo>
                    <a:cubicBezTo>
                      <a:pt x="1" y="1528"/>
                      <a:pt x="452" y="1964"/>
                      <a:pt x="998" y="1964"/>
                    </a:cubicBezTo>
                    <a:lnTo>
                      <a:pt x="22181" y="1964"/>
                    </a:lnTo>
                    <a:cubicBezTo>
                      <a:pt x="22727" y="1964"/>
                      <a:pt x="23163" y="1528"/>
                      <a:pt x="23163" y="983"/>
                    </a:cubicBezTo>
                    <a:cubicBezTo>
                      <a:pt x="23163" y="437"/>
                      <a:pt x="22727" y="0"/>
                      <a:pt x="221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78"/>
              <p:cNvSpPr/>
              <p:nvPr/>
            </p:nvSpPr>
            <p:spPr>
              <a:xfrm>
                <a:off x="5569800" y="3144375"/>
                <a:ext cx="289950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965" extrusionOk="0">
                    <a:moveTo>
                      <a:pt x="983" y="0"/>
                    </a:moveTo>
                    <a:cubicBezTo>
                      <a:pt x="437" y="0"/>
                      <a:pt x="0" y="437"/>
                      <a:pt x="0" y="983"/>
                    </a:cubicBezTo>
                    <a:cubicBezTo>
                      <a:pt x="0" y="1528"/>
                      <a:pt x="437" y="1964"/>
                      <a:pt x="983" y="1964"/>
                    </a:cubicBezTo>
                    <a:lnTo>
                      <a:pt x="10616" y="1964"/>
                    </a:lnTo>
                    <a:cubicBezTo>
                      <a:pt x="11161" y="1964"/>
                      <a:pt x="11597" y="1528"/>
                      <a:pt x="11597" y="983"/>
                    </a:cubicBezTo>
                    <a:cubicBezTo>
                      <a:pt x="11597" y="437"/>
                      <a:pt x="11161" y="0"/>
                      <a:pt x="106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78"/>
              <p:cNvSpPr/>
              <p:nvPr/>
            </p:nvSpPr>
            <p:spPr>
              <a:xfrm>
                <a:off x="4928000" y="3268700"/>
                <a:ext cx="346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4" h="1980" extrusionOk="0">
                    <a:moveTo>
                      <a:pt x="998" y="0"/>
                    </a:moveTo>
                    <a:cubicBezTo>
                      <a:pt x="452" y="0"/>
                      <a:pt x="1" y="437"/>
                      <a:pt x="1" y="982"/>
                    </a:cubicBezTo>
                    <a:cubicBezTo>
                      <a:pt x="1" y="1528"/>
                      <a:pt x="452" y="1979"/>
                      <a:pt x="998" y="1979"/>
                    </a:cubicBezTo>
                    <a:lnTo>
                      <a:pt x="12891" y="1979"/>
                    </a:lnTo>
                    <a:cubicBezTo>
                      <a:pt x="13437" y="1979"/>
                      <a:pt x="13873" y="1528"/>
                      <a:pt x="13873" y="982"/>
                    </a:cubicBezTo>
                    <a:cubicBezTo>
                      <a:pt x="13873" y="437"/>
                      <a:pt x="13437" y="0"/>
                      <a:pt x="128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78"/>
              <p:cNvSpPr/>
              <p:nvPr/>
            </p:nvSpPr>
            <p:spPr>
              <a:xfrm>
                <a:off x="1453175" y="2049775"/>
                <a:ext cx="1194800" cy="1197125"/>
              </a:xfrm>
              <a:custGeom>
                <a:avLst/>
                <a:gdLst/>
                <a:ahLst/>
                <a:cxnLst/>
                <a:rect l="l" t="t" r="r" b="b"/>
                <a:pathLst>
                  <a:path w="47792" h="47885" extrusionOk="0">
                    <a:moveTo>
                      <a:pt x="4631" y="0"/>
                    </a:moveTo>
                    <a:cubicBezTo>
                      <a:pt x="2075" y="0"/>
                      <a:pt x="1" y="2089"/>
                      <a:pt x="1" y="4645"/>
                    </a:cubicBezTo>
                    <a:lnTo>
                      <a:pt x="1" y="43239"/>
                    </a:lnTo>
                    <a:cubicBezTo>
                      <a:pt x="1" y="45796"/>
                      <a:pt x="2075" y="47885"/>
                      <a:pt x="4631" y="47885"/>
                    </a:cubicBezTo>
                    <a:lnTo>
                      <a:pt x="43147" y="47885"/>
                    </a:lnTo>
                    <a:cubicBezTo>
                      <a:pt x="45703" y="47885"/>
                      <a:pt x="47792" y="45796"/>
                      <a:pt x="47792" y="43239"/>
                    </a:cubicBezTo>
                    <a:lnTo>
                      <a:pt x="47792" y="4645"/>
                    </a:lnTo>
                    <a:cubicBezTo>
                      <a:pt x="47792" y="2089"/>
                      <a:pt x="45703" y="0"/>
                      <a:pt x="43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157163" dist="19050" dir="3840000" algn="bl" rotWithShape="0">
                  <a:schemeClr val="dk1">
                    <a:alpha val="3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78"/>
              <p:cNvSpPr/>
              <p:nvPr/>
            </p:nvSpPr>
            <p:spPr>
              <a:xfrm>
                <a:off x="1499575" y="2096525"/>
                <a:ext cx="1102050" cy="1103975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44159" extrusionOk="0">
                    <a:moveTo>
                      <a:pt x="2775" y="1"/>
                    </a:moveTo>
                    <a:cubicBezTo>
                      <a:pt x="1247" y="1"/>
                      <a:pt x="0" y="1248"/>
                      <a:pt x="0" y="2775"/>
                    </a:cubicBezTo>
                    <a:lnTo>
                      <a:pt x="0" y="41369"/>
                    </a:lnTo>
                    <a:cubicBezTo>
                      <a:pt x="0" y="42897"/>
                      <a:pt x="1247" y="44159"/>
                      <a:pt x="2775" y="44159"/>
                    </a:cubicBezTo>
                    <a:lnTo>
                      <a:pt x="41291" y="44159"/>
                    </a:lnTo>
                    <a:cubicBezTo>
                      <a:pt x="42818" y="44159"/>
                      <a:pt x="44081" y="42897"/>
                      <a:pt x="44081" y="41369"/>
                    </a:cubicBezTo>
                    <a:lnTo>
                      <a:pt x="44081" y="2775"/>
                    </a:lnTo>
                    <a:cubicBezTo>
                      <a:pt x="44081" y="1248"/>
                      <a:pt x="42818" y="1"/>
                      <a:pt x="4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78"/>
              <p:cNvSpPr/>
              <p:nvPr/>
            </p:nvSpPr>
            <p:spPr>
              <a:xfrm>
                <a:off x="1499575" y="2316300"/>
                <a:ext cx="1102050" cy="884200"/>
              </a:xfrm>
              <a:custGeom>
                <a:avLst/>
                <a:gdLst/>
                <a:ahLst/>
                <a:cxnLst/>
                <a:rect l="l" t="t" r="r" b="b"/>
                <a:pathLst>
                  <a:path w="44082" h="35368" extrusionOk="0">
                    <a:moveTo>
                      <a:pt x="13826" y="1"/>
                    </a:moveTo>
                    <a:lnTo>
                      <a:pt x="0" y="20654"/>
                    </a:lnTo>
                    <a:lnTo>
                      <a:pt x="0" y="32578"/>
                    </a:lnTo>
                    <a:cubicBezTo>
                      <a:pt x="0" y="34106"/>
                      <a:pt x="1247" y="35368"/>
                      <a:pt x="2775" y="35368"/>
                    </a:cubicBezTo>
                    <a:lnTo>
                      <a:pt x="41291" y="35368"/>
                    </a:lnTo>
                    <a:cubicBezTo>
                      <a:pt x="42818" y="35368"/>
                      <a:pt x="44081" y="34106"/>
                      <a:pt x="44081" y="32578"/>
                    </a:cubicBezTo>
                    <a:lnTo>
                      <a:pt x="44081" y="26733"/>
                    </a:lnTo>
                    <a:lnTo>
                      <a:pt x="34370" y="12221"/>
                    </a:lnTo>
                    <a:lnTo>
                      <a:pt x="28182" y="21449"/>
                    </a:lnTo>
                    <a:lnTo>
                      <a:pt x="27652" y="20670"/>
                    </a:lnTo>
                    <a:lnTo>
                      <a:pt x="13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78"/>
              <p:cNvSpPr/>
              <p:nvPr/>
            </p:nvSpPr>
            <p:spPr>
              <a:xfrm>
                <a:off x="2133200" y="2241875"/>
                <a:ext cx="25410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0164" h="10180" extrusionOk="0">
                    <a:moveTo>
                      <a:pt x="5082" y="0"/>
                    </a:moveTo>
                    <a:cubicBezTo>
                      <a:pt x="2276" y="0"/>
                      <a:pt x="0" y="2276"/>
                      <a:pt x="0" y="5098"/>
                    </a:cubicBezTo>
                    <a:cubicBezTo>
                      <a:pt x="0" y="7904"/>
                      <a:pt x="2276" y="10179"/>
                      <a:pt x="5082" y="10179"/>
                    </a:cubicBezTo>
                    <a:cubicBezTo>
                      <a:pt x="7888" y="10179"/>
                      <a:pt x="10163" y="7904"/>
                      <a:pt x="10163" y="5098"/>
                    </a:cubicBezTo>
                    <a:cubicBezTo>
                      <a:pt x="10163" y="2276"/>
                      <a:pt x="7888" y="0"/>
                      <a:pt x="50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78"/>
              <p:cNvSpPr/>
              <p:nvPr/>
            </p:nvSpPr>
            <p:spPr>
              <a:xfrm>
                <a:off x="5544475" y="456750"/>
                <a:ext cx="1298450" cy="1300775"/>
              </a:xfrm>
              <a:custGeom>
                <a:avLst/>
                <a:gdLst/>
                <a:ahLst/>
                <a:cxnLst/>
                <a:rect l="l" t="t" r="r" b="b"/>
                <a:pathLst>
                  <a:path w="51938" h="52031" extrusionOk="0">
                    <a:moveTo>
                      <a:pt x="4396" y="0"/>
                    </a:moveTo>
                    <a:cubicBezTo>
                      <a:pt x="1965" y="0"/>
                      <a:pt x="1" y="1979"/>
                      <a:pt x="1" y="4411"/>
                    </a:cubicBezTo>
                    <a:lnTo>
                      <a:pt x="1" y="47619"/>
                    </a:lnTo>
                    <a:cubicBezTo>
                      <a:pt x="1" y="50050"/>
                      <a:pt x="1965" y="52031"/>
                      <a:pt x="4396" y="52031"/>
                    </a:cubicBezTo>
                    <a:lnTo>
                      <a:pt x="47526" y="52031"/>
                    </a:lnTo>
                    <a:cubicBezTo>
                      <a:pt x="49958" y="52031"/>
                      <a:pt x="51938" y="50050"/>
                      <a:pt x="51938" y="47619"/>
                    </a:cubicBezTo>
                    <a:lnTo>
                      <a:pt x="51938" y="4411"/>
                    </a:lnTo>
                    <a:cubicBezTo>
                      <a:pt x="51938" y="1979"/>
                      <a:pt x="49958" y="0"/>
                      <a:pt x="47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371475" dist="19050" dir="5400000" algn="bl" rotWithShape="0">
                  <a:schemeClr val="dk1">
                    <a:alpha val="38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78"/>
              <p:cNvSpPr/>
              <p:nvPr/>
            </p:nvSpPr>
            <p:spPr>
              <a:xfrm>
                <a:off x="5783750" y="677300"/>
                <a:ext cx="819925" cy="859675"/>
              </a:xfrm>
              <a:custGeom>
                <a:avLst/>
                <a:gdLst/>
                <a:ahLst/>
                <a:cxnLst/>
                <a:rect l="l" t="t" r="r" b="b"/>
                <a:pathLst>
                  <a:path w="32797" h="34387" extrusionOk="0">
                    <a:moveTo>
                      <a:pt x="16398" y="11675"/>
                    </a:moveTo>
                    <a:cubicBezTo>
                      <a:pt x="19437" y="11675"/>
                      <a:pt x="21900" y="14154"/>
                      <a:pt x="21900" y="17193"/>
                    </a:cubicBezTo>
                    <a:cubicBezTo>
                      <a:pt x="21900" y="20233"/>
                      <a:pt x="19437" y="22711"/>
                      <a:pt x="16398" y="22711"/>
                    </a:cubicBezTo>
                    <a:cubicBezTo>
                      <a:pt x="13358" y="22711"/>
                      <a:pt x="10895" y="20233"/>
                      <a:pt x="10895" y="17193"/>
                    </a:cubicBezTo>
                    <a:cubicBezTo>
                      <a:pt x="10895" y="14154"/>
                      <a:pt x="13358" y="11675"/>
                      <a:pt x="16398" y="11675"/>
                    </a:cubicBezTo>
                    <a:close/>
                    <a:moveTo>
                      <a:pt x="13312" y="1"/>
                    </a:moveTo>
                    <a:lnTo>
                      <a:pt x="12314" y="4692"/>
                    </a:lnTo>
                    <a:cubicBezTo>
                      <a:pt x="10552" y="5253"/>
                      <a:pt x="8979" y="6204"/>
                      <a:pt x="7638" y="7404"/>
                    </a:cubicBezTo>
                    <a:lnTo>
                      <a:pt x="3071" y="5924"/>
                    </a:lnTo>
                    <a:lnTo>
                      <a:pt x="0" y="11270"/>
                    </a:lnTo>
                    <a:lnTo>
                      <a:pt x="3538" y="14481"/>
                    </a:lnTo>
                    <a:cubicBezTo>
                      <a:pt x="3351" y="15353"/>
                      <a:pt x="3258" y="16258"/>
                      <a:pt x="3258" y="17193"/>
                    </a:cubicBezTo>
                    <a:cubicBezTo>
                      <a:pt x="3258" y="18128"/>
                      <a:pt x="3351" y="19032"/>
                      <a:pt x="3538" y="19905"/>
                    </a:cubicBezTo>
                    <a:lnTo>
                      <a:pt x="0" y="23116"/>
                    </a:lnTo>
                    <a:lnTo>
                      <a:pt x="3071" y="28463"/>
                    </a:lnTo>
                    <a:lnTo>
                      <a:pt x="7638" y="26982"/>
                    </a:lnTo>
                    <a:cubicBezTo>
                      <a:pt x="8979" y="28182"/>
                      <a:pt x="10552" y="29133"/>
                      <a:pt x="12314" y="29694"/>
                    </a:cubicBezTo>
                    <a:lnTo>
                      <a:pt x="13312" y="34386"/>
                    </a:lnTo>
                    <a:lnTo>
                      <a:pt x="19468" y="34386"/>
                    </a:lnTo>
                    <a:lnTo>
                      <a:pt x="20466" y="29694"/>
                    </a:lnTo>
                    <a:cubicBezTo>
                      <a:pt x="22228" y="29133"/>
                      <a:pt x="23818" y="28182"/>
                      <a:pt x="25158" y="26982"/>
                    </a:cubicBezTo>
                    <a:lnTo>
                      <a:pt x="29710" y="28463"/>
                    </a:lnTo>
                    <a:lnTo>
                      <a:pt x="32796" y="23116"/>
                    </a:lnTo>
                    <a:lnTo>
                      <a:pt x="29242" y="19905"/>
                    </a:lnTo>
                    <a:cubicBezTo>
                      <a:pt x="29429" y="19032"/>
                      <a:pt x="29538" y="18128"/>
                      <a:pt x="29538" y="17193"/>
                    </a:cubicBezTo>
                    <a:cubicBezTo>
                      <a:pt x="29538" y="16258"/>
                      <a:pt x="29429" y="15353"/>
                      <a:pt x="29242" y="14481"/>
                    </a:cubicBezTo>
                    <a:lnTo>
                      <a:pt x="32796" y="11270"/>
                    </a:lnTo>
                    <a:lnTo>
                      <a:pt x="29710" y="5924"/>
                    </a:lnTo>
                    <a:lnTo>
                      <a:pt x="25158" y="7404"/>
                    </a:lnTo>
                    <a:cubicBezTo>
                      <a:pt x="23818" y="6204"/>
                      <a:pt x="22228" y="5253"/>
                      <a:pt x="20466" y="4692"/>
                    </a:cubicBezTo>
                    <a:lnTo>
                      <a:pt x="194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78"/>
              <p:cNvSpPr/>
              <p:nvPr/>
            </p:nvSpPr>
            <p:spPr>
              <a:xfrm>
                <a:off x="775925" y="1084125"/>
                <a:ext cx="1736850" cy="307475"/>
              </a:xfrm>
              <a:custGeom>
                <a:avLst/>
                <a:gdLst/>
                <a:ahLst/>
                <a:cxnLst/>
                <a:rect l="l" t="t" r="r" b="b"/>
                <a:pathLst>
                  <a:path w="69474" h="12299" extrusionOk="0">
                    <a:moveTo>
                      <a:pt x="3710" y="1"/>
                    </a:moveTo>
                    <a:cubicBezTo>
                      <a:pt x="1652" y="1"/>
                      <a:pt x="0" y="1668"/>
                      <a:pt x="0" y="3711"/>
                    </a:cubicBezTo>
                    <a:lnTo>
                      <a:pt x="0" y="8589"/>
                    </a:lnTo>
                    <a:cubicBezTo>
                      <a:pt x="0" y="10631"/>
                      <a:pt x="1652" y="12299"/>
                      <a:pt x="3710" y="12299"/>
                    </a:cubicBezTo>
                    <a:lnTo>
                      <a:pt x="65764" y="12299"/>
                    </a:lnTo>
                    <a:cubicBezTo>
                      <a:pt x="67821" y="12299"/>
                      <a:pt x="69473" y="10631"/>
                      <a:pt x="69473" y="8589"/>
                    </a:cubicBezTo>
                    <a:lnTo>
                      <a:pt x="69473" y="3711"/>
                    </a:lnTo>
                    <a:cubicBezTo>
                      <a:pt x="69473" y="1668"/>
                      <a:pt x="67821" y="1"/>
                      <a:pt x="65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00038" dist="19050" dir="5400000" algn="bl" rotWithShape="0">
                  <a:schemeClr val="dk1">
                    <a:alpha val="3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78"/>
              <p:cNvSpPr/>
              <p:nvPr/>
            </p:nvSpPr>
            <p:spPr>
              <a:xfrm>
                <a:off x="901400" y="1219325"/>
                <a:ext cx="148590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59436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58687" y="1482"/>
                    </a:lnTo>
                    <a:cubicBezTo>
                      <a:pt x="59107" y="1482"/>
                      <a:pt x="59435" y="1154"/>
                      <a:pt x="59435" y="749"/>
                    </a:cubicBezTo>
                    <a:cubicBezTo>
                      <a:pt x="59435" y="329"/>
                      <a:pt x="59107" y="1"/>
                      <a:pt x="58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78"/>
              <p:cNvSpPr/>
              <p:nvPr/>
            </p:nvSpPr>
            <p:spPr>
              <a:xfrm>
                <a:off x="901400" y="1219325"/>
                <a:ext cx="23657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1483" extrusionOk="0">
                    <a:moveTo>
                      <a:pt x="748" y="1"/>
                    </a:moveTo>
                    <a:cubicBezTo>
                      <a:pt x="343" y="1"/>
                      <a:pt x="0" y="329"/>
                      <a:pt x="0" y="749"/>
                    </a:cubicBezTo>
                    <a:cubicBezTo>
                      <a:pt x="0" y="1154"/>
                      <a:pt x="343" y="1482"/>
                      <a:pt x="748" y="1482"/>
                    </a:cubicBezTo>
                    <a:lnTo>
                      <a:pt x="9462" y="1482"/>
                    </a:lnTo>
                    <a:lnTo>
                      <a:pt x="94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78"/>
              <p:cNvSpPr/>
              <p:nvPr/>
            </p:nvSpPr>
            <p:spPr>
              <a:xfrm>
                <a:off x="1091950" y="1186600"/>
                <a:ext cx="1021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4101" extrusionOk="0">
                    <a:moveTo>
                      <a:pt x="2042" y="1"/>
                    </a:moveTo>
                    <a:cubicBezTo>
                      <a:pt x="905" y="1"/>
                      <a:pt x="1" y="921"/>
                      <a:pt x="1" y="2043"/>
                    </a:cubicBezTo>
                    <a:cubicBezTo>
                      <a:pt x="1" y="3180"/>
                      <a:pt x="905" y="4101"/>
                      <a:pt x="2042" y="4101"/>
                    </a:cubicBezTo>
                    <a:cubicBezTo>
                      <a:pt x="3165" y="4101"/>
                      <a:pt x="4085" y="3180"/>
                      <a:pt x="4085" y="2043"/>
                    </a:cubicBezTo>
                    <a:cubicBezTo>
                      <a:pt x="4085" y="921"/>
                      <a:pt x="3165" y="1"/>
                      <a:pt x="20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3000"/>
                  </a:schemeClr>
                </a:outerShdw>
                <a:reflection stA="11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78"/>
            <p:cNvGrpSpPr/>
            <p:nvPr/>
          </p:nvGrpSpPr>
          <p:grpSpPr>
            <a:xfrm rot="-5400000">
              <a:off x="6743322" y="3210572"/>
              <a:ext cx="600510" cy="600510"/>
              <a:chOff x="5289166" y="402821"/>
              <a:chExt cx="801000" cy="801000"/>
            </a:xfrm>
          </p:grpSpPr>
          <p:sp>
            <p:nvSpPr>
              <p:cNvPr id="1653" name="Google Shape;1653;p78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78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78"/>
            <p:cNvGrpSpPr/>
            <p:nvPr/>
          </p:nvGrpSpPr>
          <p:grpSpPr>
            <a:xfrm>
              <a:off x="4585087" y="3005758"/>
              <a:ext cx="573803" cy="573803"/>
              <a:chOff x="2149575" y="1922175"/>
              <a:chExt cx="1332875" cy="1332875"/>
            </a:xfrm>
          </p:grpSpPr>
          <p:sp>
            <p:nvSpPr>
              <p:cNvPr id="1656" name="Google Shape;1656;p78"/>
              <p:cNvSpPr/>
              <p:nvPr/>
            </p:nvSpPr>
            <p:spPr>
              <a:xfrm>
                <a:off x="2149575" y="1922175"/>
                <a:ext cx="1332875" cy="1332875"/>
              </a:xfrm>
              <a:custGeom>
                <a:avLst/>
                <a:gdLst/>
                <a:ahLst/>
                <a:cxnLst/>
                <a:rect l="l" t="t" r="r" b="b"/>
                <a:pathLst>
                  <a:path w="53315" h="53315" extrusionOk="0">
                    <a:moveTo>
                      <a:pt x="26657" y="0"/>
                    </a:moveTo>
                    <a:cubicBezTo>
                      <a:pt x="11968" y="0"/>
                      <a:pt x="0" y="11968"/>
                      <a:pt x="0" y="26657"/>
                    </a:cubicBezTo>
                    <a:cubicBezTo>
                      <a:pt x="0" y="41363"/>
                      <a:pt x="11968" y="53315"/>
                      <a:pt x="26657" y="53315"/>
                    </a:cubicBezTo>
                    <a:cubicBezTo>
                      <a:pt x="41363" y="53315"/>
                      <a:pt x="53315" y="41363"/>
                      <a:pt x="53315" y="26657"/>
                    </a:cubicBezTo>
                    <a:cubicBezTo>
                      <a:pt x="53315" y="11968"/>
                      <a:pt x="41363" y="0"/>
                      <a:pt x="266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214313" dist="66675" dir="822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78"/>
              <p:cNvSpPr/>
              <p:nvPr/>
            </p:nvSpPr>
            <p:spPr>
              <a:xfrm>
                <a:off x="2626250" y="2268250"/>
                <a:ext cx="566725" cy="654200"/>
              </a:xfrm>
              <a:custGeom>
                <a:avLst/>
                <a:gdLst/>
                <a:ahLst/>
                <a:cxnLst/>
                <a:rect l="l" t="t" r="r" b="b"/>
                <a:pathLst>
                  <a:path w="22669" h="26168" extrusionOk="0">
                    <a:moveTo>
                      <a:pt x="1" y="1"/>
                    </a:moveTo>
                    <a:lnTo>
                      <a:pt x="1" y="13084"/>
                    </a:lnTo>
                    <a:lnTo>
                      <a:pt x="1" y="26168"/>
                    </a:lnTo>
                    <a:lnTo>
                      <a:pt x="11343" y="19627"/>
                    </a:lnTo>
                    <a:lnTo>
                      <a:pt x="22668" y="13084"/>
                    </a:lnTo>
                    <a:lnTo>
                      <a:pt x="11343" y="65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8" name="Google Shape;1658;p78"/>
            <p:cNvGrpSpPr/>
            <p:nvPr/>
          </p:nvGrpSpPr>
          <p:grpSpPr>
            <a:xfrm rot="5400000">
              <a:off x="7793665" y="2172022"/>
              <a:ext cx="620134" cy="233914"/>
              <a:chOff x="6872640" y="3300197"/>
              <a:chExt cx="620134" cy="233914"/>
            </a:xfrm>
          </p:grpSpPr>
          <p:sp>
            <p:nvSpPr>
              <p:cNvPr id="1659" name="Google Shape;1659;p78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78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1" name="Google Shape;1661;p78"/>
            <p:cNvGrpSpPr/>
            <p:nvPr/>
          </p:nvGrpSpPr>
          <p:grpSpPr>
            <a:xfrm rot="5400000">
              <a:off x="4518358" y="2551305"/>
              <a:ext cx="575161" cy="188875"/>
              <a:chOff x="6872640" y="3345236"/>
              <a:chExt cx="575161" cy="188875"/>
            </a:xfrm>
          </p:grpSpPr>
          <p:sp>
            <p:nvSpPr>
              <p:cNvPr id="1662" name="Google Shape;1662;p78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78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4" name="Google Shape;1664;p7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7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7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7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584989" y="1739927"/>
            <a:ext cx="4296374" cy="1820741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Screen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create new ticket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pada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help support.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membuat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tiket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baru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menyelesaikan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masalah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dengan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permintaan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langsung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dengan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akurat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267200" y="775080"/>
            <a:ext cx="2980267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19. Create Ticket Page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3A47AB-9222-4EAA-A42A-85FA1475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9" y="223170"/>
            <a:ext cx="2271619" cy="46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36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643330" y="1736501"/>
            <a:ext cx="4436533" cy="2272297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Live Chat.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menampilkan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live chat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Admin Support Team.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kembali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Home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tanda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panah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pojok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atas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205440" y="887385"/>
            <a:ext cx="3378048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20. Live Chat Admin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Gambar 2" descr="Sebuah gambar berisi teks, Ponsel, cuplikan layar, Perangkat seluler&#10;&#10;Deskripsi dibuat secara otomatis">
            <a:extLst>
              <a:ext uri="{FF2B5EF4-FFF2-40B4-BE49-F238E27FC236}">
                <a16:creationId xmlns:a16="http://schemas.microsoft.com/office/drawing/2014/main" id="{6B349E5A-79A1-0B0D-1437-E50A35904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7" r="15100"/>
          <a:stretch/>
        </p:blipFill>
        <p:spPr>
          <a:xfrm>
            <a:off x="713190" y="279292"/>
            <a:ext cx="2312508" cy="45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7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591479" y="1722933"/>
            <a:ext cx="4586111" cy="1916774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setelah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profil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berfungsi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memampilkan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setting.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keluar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Log Out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3979329" y="820235"/>
            <a:ext cx="3533427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21. Settings &amp; Profile Page</a:t>
            </a:r>
            <a:endParaRPr sz="2500" b="1" dirty="0"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CD855E-9929-466A-ABE8-E1AB43728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02" y="279293"/>
            <a:ext cx="2323526" cy="46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3513081" y="1759012"/>
            <a:ext cx="4466524" cy="2091675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Halaman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adalah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tampilan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mengubah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User. Setelah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sudah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mengubah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Terapkan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perubahan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Jika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batal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tidak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jadi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mengubah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data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diri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User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bisa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mengklik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Button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Kembali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dan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kembali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menu setting.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4412920" y="899258"/>
            <a:ext cx="2666846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22. Edit Profile Page</a:t>
            </a:r>
            <a:endParaRPr sz="2500" b="1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62C10-64CA-4795-AB6E-DC1B25E2A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1" t="26613" r="69612" b="70380"/>
          <a:stretch/>
        </p:blipFill>
        <p:spPr>
          <a:xfrm>
            <a:off x="73252" y="180623"/>
            <a:ext cx="639938" cy="47481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F2DE43-8690-44BE-A792-AE74D190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37042" r="48247" b="50253"/>
          <a:stretch/>
        </p:blipFill>
        <p:spPr>
          <a:xfrm>
            <a:off x="713190" y="279293"/>
            <a:ext cx="2753316" cy="409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127E6-CC8D-439B-A75C-1D22D84CA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13" y="165201"/>
            <a:ext cx="2371510" cy="47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23"/>
          <p:cNvSpPr txBox="1">
            <a:spLocks noGrp="1"/>
          </p:cNvSpPr>
          <p:nvPr>
            <p:ph type="title"/>
          </p:nvPr>
        </p:nvSpPr>
        <p:spPr>
          <a:xfrm>
            <a:off x="459807" y="1854187"/>
            <a:ext cx="5526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 err="1"/>
              <a:t>Terima</a:t>
            </a:r>
            <a:r>
              <a:rPr lang="en-US" sz="5500" dirty="0"/>
              <a:t> Kasih</a:t>
            </a:r>
            <a:r>
              <a:rPr lang="en" sz="5500" dirty="0"/>
              <a:t>!</a:t>
            </a:r>
            <a:endParaRPr sz="5500" dirty="0"/>
          </a:p>
        </p:txBody>
      </p:sp>
      <p:sp>
        <p:nvSpPr>
          <p:cNvPr id="4206" name="Google Shape;4206;p123"/>
          <p:cNvSpPr txBox="1"/>
          <p:nvPr/>
        </p:nvSpPr>
        <p:spPr>
          <a:xfrm>
            <a:off x="713200" y="403136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Please keep this slide for attribution</a:t>
            </a:r>
            <a:endParaRPr sz="12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210" name="Google Shape;4210;p123"/>
          <p:cNvGrpSpPr/>
          <p:nvPr/>
        </p:nvGrpSpPr>
        <p:grpSpPr>
          <a:xfrm>
            <a:off x="4544768" y="1303087"/>
            <a:ext cx="4008572" cy="2989559"/>
            <a:chOff x="3951701" y="1329001"/>
            <a:chExt cx="4008572" cy="2989559"/>
          </a:xfrm>
        </p:grpSpPr>
        <p:grpSp>
          <p:nvGrpSpPr>
            <p:cNvPr id="4211" name="Google Shape;4211;p123"/>
            <p:cNvGrpSpPr/>
            <p:nvPr/>
          </p:nvGrpSpPr>
          <p:grpSpPr>
            <a:xfrm rot="5400000" flipH="1">
              <a:off x="5234996" y="2541645"/>
              <a:ext cx="801000" cy="801000"/>
              <a:chOff x="5372267" y="434783"/>
              <a:chExt cx="801000" cy="801000"/>
            </a:xfrm>
          </p:grpSpPr>
          <p:sp>
            <p:nvSpPr>
              <p:cNvPr id="4212" name="Google Shape;4212;p123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123"/>
              <p:cNvSpPr/>
              <p:nvPr/>
            </p:nvSpPr>
            <p:spPr>
              <a:xfrm rot="10800000" flipH="1"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4" name="Google Shape;4214;p123"/>
            <p:cNvSpPr/>
            <p:nvPr/>
          </p:nvSpPr>
          <p:spPr>
            <a:xfrm rot="-430288" flipH="1">
              <a:off x="5768217" y="2126655"/>
              <a:ext cx="542144" cy="1716950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5" name="Google Shape;4215;p123"/>
            <p:cNvGrpSpPr/>
            <p:nvPr/>
          </p:nvGrpSpPr>
          <p:grpSpPr>
            <a:xfrm flipH="1">
              <a:off x="5061739" y="1452317"/>
              <a:ext cx="627083" cy="436814"/>
              <a:chOff x="5779976" y="1418876"/>
              <a:chExt cx="421200" cy="293400"/>
            </a:xfrm>
          </p:grpSpPr>
          <p:sp>
            <p:nvSpPr>
              <p:cNvPr id="4216" name="Google Shape;4216;p123"/>
              <p:cNvSpPr/>
              <p:nvPr/>
            </p:nvSpPr>
            <p:spPr>
              <a:xfrm>
                <a:off x="5779976" y="1418876"/>
                <a:ext cx="421200" cy="293400"/>
              </a:xfrm>
              <a:prstGeom prst="wedgeRoundRectCallout">
                <a:avLst>
                  <a:gd name="adj1" fmla="val -17374"/>
                  <a:gd name="adj2" fmla="val 73101"/>
                  <a:gd name="adj3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123"/>
              <p:cNvSpPr/>
              <p:nvPr/>
            </p:nvSpPr>
            <p:spPr>
              <a:xfrm>
                <a:off x="5908478" y="1501513"/>
                <a:ext cx="157557" cy="139114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7017" extrusionOk="0">
                    <a:moveTo>
                      <a:pt x="5119" y="1"/>
                    </a:moveTo>
                    <a:cubicBezTo>
                      <a:pt x="2198" y="1"/>
                      <a:pt x="0" y="2389"/>
                      <a:pt x="0" y="5554"/>
                    </a:cubicBezTo>
                    <a:cubicBezTo>
                      <a:pt x="0" y="8974"/>
                      <a:pt x="2744" y="11311"/>
                      <a:pt x="6902" y="14855"/>
                    </a:cubicBezTo>
                    <a:cubicBezTo>
                      <a:pt x="7607" y="15458"/>
                      <a:pt x="8408" y="16138"/>
                      <a:pt x="9239" y="16867"/>
                    </a:cubicBezTo>
                    <a:cubicBezTo>
                      <a:pt x="9352" y="16966"/>
                      <a:pt x="9493" y="17016"/>
                      <a:pt x="9635" y="17016"/>
                    </a:cubicBezTo>
                    <a:cubicBezTo>
                      <a:pt x="9776" y="17016"/>
                      <a:pt x="9918" y="16966"/>
                      <a:pt x="10031" y="16867"/>
                    </a:cubicBezTo>
                    <a:cubicBezTo>
                      <a:pt x="10862" y="16138"/>
                      <a:pt x="11663" y="15458"/>
                      <a:pt x="12370" y="14855"/>
                    </a:cubicBezTo>
                    <a:cubicBezTo>
                      <a:pt x="16526" y="11314"/>
                      <a:pt x="19272" y="8974"/>
                      <a:pt x="19272" y="5554"/>
                    </a:cubicBezTo>
                    <a:cubicBezTo>
                      <a:pt x="19272" y="2389"/>
                      <a:pt x="17071" y="1"/>
                      <a:pt x="14153" y="1"/>
                    </a:cubicBezTo>
                    <a:cubicBezTo>
                      <a:pt x="13105" y="1"/>
                      <a:pt x="12148" y="332"/>
                      <a:pt x="11301" y="986"/>
                    </a:cubicBezTo>
                    <a:cubicBezTo>
                      <a:pt x="10491" y="1612"/>
                      <a:pt x="9952" y="2410"/>
                      <a:pt x="9636" y="2991"/>
                    </a:cubicBezTo>
                    <a:cubicBezTo>
                      <a:pt x="9317" y="2410"/>
                      <a:pt x="8778" y="1612"/>
                      <a:pt x="7968" y="986"/>
                    </a:cubicBezTo>
                    <a:cubicBezTo>
                      <a:pt x="7122" y="332"/>
                      <a:pt x="6164" y="1"/>
                      <a:pt x="5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218" name="Google Shape;4218;p123"/>
            <p:cNvSpPr/>
            <p:nvPr/>
          </p:nvSpPr>
          <p:spPr>
            <a:xfrm>
              <a:off x="6282673" y="1329001"/>
              <a:ext cx="1677600" cy="2848200"/>
            </a:xfrm>
            <a:prstGeom prst="roundRect">
              <a:avLst>
                <a:gd name="adj" fmla="val 10049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23"/>
            <p:cNvSpPr/>
            <p:nvPr/>
          </p:nvSpPr>
          <p:spPr>
            <a:xfrm>
              <a:off x="6331650" y="1860175"/>
              <a:ext cx="1577700" cy="2260500"/>
            </a:xfrm>
            <a:prstGeom prst="roundRect">
              <a:avLst>
                <a:gd name="adj" fmla="val 3424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23"/>
            <p:cNvSpPr/>
            <p:nvPr/>
          </p:nvSpPr>
          <p:spPr>
            <a:xfrm>
              <a:off x="6474026" y="1445487"/>
              <a:ext cx="71135" cy="7113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23"/>
            <p:cNvSpPr/>
            <p:nvPr/>
          </p:nvSpPr>
          <p:spPr>
            <a:xfrm>
              <a:off x="6615915" y="1445487"/>
              <a:ext cx="71174" cy="7113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23"/>
            <p:cNvSpPr/>
            <p:nvPr/>
          </p:nvSpPr>
          <p:spPr>
            <a:xfrm>
              <a:off x="6757823" y="1445487"/>
              <a:ext cx="71155" cy="7113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23"/>
            <p:cNvSpPr/>
            <p:nvPr/>
          </p:nvSpPr>
          <p:spPr>
            <a:xfrm>
              <a:off x="6432549" y="1666144"/>
              <a:ext cx="721670" cy="44511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23"/>
            <p:cNvSpPr/>
            <p:nvPr/>
          </p:nvSpPr>
          <p:spPr>
            <a:xfrm>
              <a:off x="6068484" y="2157656"/>
              <a:ext cx="1677629" cy="1677220"/>
            </a:xfrm>
            <a:custGeom>
              <a:avLst/>
              <a:gdLst/>
              <a:ahLst/>
              <a:cxnLst/>
              <a:rect l="l" t="t" r="r" b="b"/>
              <a:pathLst>
                <a:path w="86198" h="86177" extrusionOk="0">
                  <a:moveTo>
                    <a:pt x="1583" y="0"/>
                  </a:moveTo>
                  <a:cubicBezTo>
                    <a:pt x="705" y="0"/>
                    <a:pt x="1" y="704"/>
                    <a:pt x="1" y="1564"/>
                  </a:cubicBezTo>
                  <a:lnTo>
                    <a:pt x="1" y="84594"/>
                  </a:lnTo>
                  <a:cubicBezTo>
                    <a:pt x="1" y="85473"/>
                    <a:pt x="705" y="86177"/>
                    <a:pt x="1583" y="86177"/>
                  </a:cubicBezTo>
                  <a:lnTo>
                    <a:pt x="84614" y="86177"/>
                  </a:lnTo>
                  <a:cubicBezTo>
                    <a:pt x="85494" y="86177"/>
                    <a:pt x="86198" y="85473"/>
                    <a:pt x="86198" y="84594"/>
                  </a:cubicBezTo>
                  <a:lnTo>
                    <a:pt x="86198" y="1564"/>
                  </a:lnTo>
                  <a:cubicBezTo>
                    <a:pt x="86198" y="704"/>
                    <a:pt x="85494" y="0"/>
                    <a:pt x="846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23"/>
            <p:cNvSpPr/>
            <p:nvPr/>
          </p:nvSpPr>
          <p:spPr>
            <a:xfrm>
              <a:off x="6098536" y="3037212"/>
              <a:ext cx="1617509" cy="768049"/>
            </a:xfrm>
            <a:custGeom>
              <a:avLst/>
              <a:gdLst/>
              <a:ahLst/>
              <a:cxnLst/>
              <a:rect l="l" t="t" r="r" b="b"/>
              <a:pathLst>
                <a:path w="83109" h="39463" extrusionOk="0">
                  <a:moveTo>
                    <a:pt x="83070" y="0"/>
                  </a:moveTo>
                  <a:lnTo>
                    <a:pt x="0" y="19"/>
                  </a:lnTo>
                  <a:lnTo>
                    <a:pt x="39" y="39462"/>
                  </a:lnTo>
                  <a:lnTo>
                    <a:pt x="83070" y="39462"/>
                  </a:lnTo>
                  <a:lnTo>
                    <a:pt x="83109" y="39443"/>
                  </a:lnTo>
                  <a:lnTo>
                    <a:pt x="8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23"/>
            <p:cNvSpPr/>
            <p:nvPr/>
          </p:nvSpPr>
          <p:spPr>
            <a:xfrm>
              <a:off x="6098536" y="2187318"/>
              <a:ext cx="1616750" cy="849869"/>
            </a:xfrm>
            <a:custGeom>
              <a:avLst/>
              <a:gdLst/>
              <a:ahLst/>
              <a:cxnLst/>
              <a:rect l="l" t="t" r="r" b="b"/>
              <a:pathLst>
                <a:path w="83070" h="43667" extrusionOk="0">
                  <a:moveTo>
                    <a:pt x="83070" y="1"/>
                  </a:moveTo>
                  <a:lnTo>
                    <a:pt x="0" y="40"/>
                  </a:lnTo>
                  <a:lnTo>
                    <a:pt x="39" y="43666"/>
                  </a:lnTo>
                  <a:lnTo>
                    <a:pt x="83070" y="43666"/>
                  </a:lnTo>
                  <a:lnTo>
                    <a:pt x="830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23"/>
            <p:cNvSpPr/>
            <p:nvPr/>
          </p:nvSpPr>
          <p:spPr>
            <a:xfrm>
              <a:off x="6818296" y="2384386"/>
              <a:ext cx="323000" cy="448903"/>
            </a:xfrm>
            <a:custGeom>
              <a:avLst/>
              <a:gdLst/>
              <a:ahLst/>
              <a:cxnLst/>
              <a:rect l="l" t="t" r="r" b="b"/>
              <a:pathLst>
                <a:path w="16596" h="23065" extrusionOk="0">
                  <a:moveTo>
                    <a:pt x="6862" y="1"/>
                  </a:moveTo>
                  <a:cubicBezTo>
                    <a:pt x="6198" y="1"/>
                    <a:pt x="5650" y="548"/>
                    <a:pt x="5650" y="1231"/>
                  </a:cubicBezTo>
                  <a:lnTo>
                    <a:pt x="5650" y="3402"/>
                  </a:lnTo>
                  <a:lnTo>
                    <a:pt x="157" y="10574"/>
                  </a:lnTo>
                  <a:cubicBezTo>
                    <a:pt x="40" y="10712"/>
                    <a:pt x="1" y="10868"/>
                    <a:pt x="1" y="11024"/>
                  </a:cubicBezTo>
                  <a:lnTo>
                    <a:pt x="1" y="22322"/>
                  </a:lnTo>
                  <a:cubicBezTo>
                    <a:pt x="1" y="22731"/>
                    <a:pt x="334" y="23065"/>
                    <a:pt x="744" y="23065"/>
                  </a:cubicBezTo>
                  <a:lnTo>
                    <a:pt x="13430" y="23065"/>
                  </a:lnTo>
                  <a:cubicBezTo>
                    <a:pt x="14329" y="23065"/>
                    <a:pt x="15051" y="22341"/>
                    <a:pt x="15051" y="21441"/>
                  </a:cubicBezTo>
                  <a:cubicBezTo>
                    <a:pt x="15051" y="20542"/>
                    <a:pt x="14329" y="19820"/>
                    <a:pt x="13430" y="19820"/>
                  </a:cubicBezTo>
                  <a:lnTo>
                    <a:pt x="14035" y="19820"/>
                  </a:lnTo>
                  <a:cubicBezTo>
                    <a:pt x="15012" y="19820"/>
                    <a:pt x="15794" y="19018"/>
                    <a:pt x="15794" y="18040"/>
                  </a:cubicBezTo>
                  <a:cubicBezTo>
                    <a:pt x="15794" y="17084"/>
                    <a:pt x="15012" y="16281"/>
                    <a:pt x="14035" y="16281"/>
                  </a:cubicBezTo>
                  <a:lnTo>
                    <a:pt x="14368" y="16281"/>
                  </a:lnTo>
                  <a:cubicBezTo>
                    <a:pt x="15384" y="16281"/>
                    <a:pt x="16205" y="15460"/>
                    <a:pt x="16205" y="14444"/>
                  </a:cubicBezTo>
                  <a:cubicBezTo>
                    <a:pt x="16205" y="13428"/>
                    <a:pt x="15384" y="12607"/>
                    <a:pt x="14368" y="12607"/>
                  </a:cubicBezTo>
                  <a:lnTo>
                    <a:pt x="14681" y="12607"/>
                  </a:lnTo>
                  <a:cubicBezTo>
                    <a:pt x="15736" y="12607"/>
                    <a:pt x="16596" y="11747"/>
                    <a:pt x="16596" y="10691"/>
                  </a:cubicBezTo>
                  <a:cubicBezTo>
                    <a:pt x="16596" y="9636"/>
                    <a:pt x="15736" y="8776"/>
                    <a:pt x="14681" y="8776"/>
                  </a:cubicBezTo>
                  <a:lnTo>
                    <a:pt x="7819" y="8776"/>
                  </a:lnTo>
                  <a:cubicBezTo>
                    <a:pt x="8836" y="7193"/>
                    <a:pt x="9383" y="5336"/>
                    <a:pt x="9383" y="3459"/>
                  </a:cubicBezTo>
                  <a:lnTo>
                    <a:pt x="9383" y="2521"/>
                  </a:lnTo>
                  <a:cubicBezTo>
                    <a:pt x="9383" y="1134"/>
                    <a:pt x="8249" y="1"/>
                    <a:pt x="6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23"/>
            <p:cNvSpPr/>
            <p:nvPr/>
          </p:nvSpPr>
          <p:spPr>
            <a:xfrm>
              <a:off x="6673371" y="2579936"/>
              <a:ext cx="122516" cy="289874"/>
            </a:xfrm>
            <a:custGeom>
              <a:avLst/>
              <a:gdLst/>
              <a:ahLst/>
              <a:cxnLst/>
              <a:rect l="l" t="t" r="r" b="b"/>
              <a:pathLst>
                <a:path w="6295" h="14894" extrusionOk="0">
                  <a:moveTo>
                    <a:pt x="997" y="0"/>
                  </a:moveTo>
                  <a:cubicBezTo>
                    <a:pt x="449" y="0"/>
                    <a:pt x="1" y="430"/>
                    <a:pt x="1" y="977"/>
                  </a:cubicBezTo>
                  <a:lnTo>
                    <a:pt x="1" y="13896"/>
                  </a:lnTo>
                  <a:cubicBezTo>
                    <a:pt x="1" y="14444"/>
                    <a:pt x="449" y="14894"/>
                    <a:pt x="997" y="14894"/>
                  </a:cubicBezTo>
                  <a:lnTo>
                    <a:pt x="5297" y="14894"/>
                  </a:lnTo>
                  <a:cubicBezTo>
                    <a:pt x="5844" y="14894"/>
                    <a:pt x="6294" y="14444"/>
                    <a:pt x="6294" y="13896"/>
                  </a:cubicBezTo>
                  <a:lnTo>
                    <a:pt x="6294" y="977"/>
                  </a:lnTo>
                  <a:cubicBezTo>
                    <a:pt x="6294" y="430"/>
                    <a:pt x="5844" y="0"/>
                    <a:pt x="5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23"/>
            <p:cNvSpPr/>
            <p:nvPr/>
          </p:nvSpPr>
          <p:spPr>
            <a:xfrm>
              <a:off x="6432938" y="3180249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66"/>
                    <a:pt x="1173" y="5218"/>
                    <a:pt x="2600" y="5218"/>
                  </a:cubicBezTo>
                  <a:cubicBezTo>
                    <a:pt x="4046" y="5218"/>
                    <a:pt x="5219" y="4066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23"/>
            <p:cNvSpPr/>
            <p:nvPr/>
          </p:nvSpPr>
          <p:spPr>
            <a:xfrm>
              <a:off x="6432938" y="3370466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45"/>
                    <a:pt x="1173" y="5218"/>
                    <a:pt x="2600" y="5218"/>
                  </a:cubicBezTo>
                  <a:cubicBezTo>
                    <a:pt x="4046" y="5218"/>
                    <a:pt x="5219" y="4045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1" name="Google Shape;4231;p123"/>
            <p:cNvGrpSpPr/>
            <p:nvPr/>
          </p:nvGrpSpPr>
          <p:grpSpPr>
            <a:xfrm>
              <a:off x="6647232" y="3130557"/>
              <a:ext cx="948437" cy="402155"/>
              <a:chOff x="5806369" y="3534407"/>
              <a:chExt cx="948437" cy="402155"/>
            </a:xfrm>
          </p:grpSpPr>
          <p:sp>
            <p:nvSpPr>
              <p:cNvPr id="4232" name="Google Shape;4232;p123"/>
              <p:cNvSpPr/>
              <p:nvPr/>
            </p:nvSpPr>
            <p:spPr>
              <a:xfrm>
                <a:off x="6432938" y="3560663"/>
                <a:ext cx="101580" cy="101580"/>
              </a:xfrm>
              <a:custGeom>
                <a:avLst/>
                <a:gdLst/>
                <a:ahLst/>
                <a:cxnLst/>
                <a:rect l="l" t="t" r="r" b="b"/>
                <a:pathLst>
                  <a:path w="5219" h="5219" extrusionOk="0">
                    <a:moveTo>
                      <a:pt x="2600" y="1"/>
                    </a:moveTo>
                    <a:cubicBezTo>
                      <a:pt x="1173" y="1"/>
                      <a:pt x="1" y="1153"/>
                      <a:pt x="1" y="2600"/>
                    </a:cubicBezTo>
                    <a:cubicBezTo>
                      <a:pt x="1" y="4046"/>
                      <a:pt x="1173" y="5219"/>
                      <a:pt x="2600" y="5219"/>
                    </a:cubicBezTo>
                    <a:cubicBezTo>
                      <a:pt x="4046" y="5219"/>
                      <a:pt x="5219" y="4046"/>
                      <a:pt x="5219" y="2600"/>
                    </a:cubicBezTo>
                    <a:cubicBezTo>
                      <a:pt x="5219" y="1153"/>
                      <a:pt x="4046" y="1"/>
                      <a:pt x="2600" y="1"/>
                    </a:cubicBezTo>
                    <a:close/>
                  </a:path>
                </a:pathLst>
              </a:custGeom>
              <a:solidFill>
                <a:srgbClr val="C7A2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123"/>
              <p:cNvSpPr/>
              <p:nvPr/>
            </p:nvSpPr>
            <p:spPr>
              <a:xfrm>
                <a:off x="5806369" y="3653504"/>
                <a:ext cx="948437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14543" extrusionOk="0">
                    <a:moveTo>
                      <a:pt x="0" y="0"/>
                    </a:moveTo>
                    <a:lnTo>
                      <a:pt x="0" y="11688"/>
                    </a:lnTo>
                    <a:cubicBezTo>
                      <a:pt x="0" y="13271"/>
                      <a:pt x="1271" y="14542"/>
                      <a:pt x="2854" y="14542"/>
                    </a:cubicBezTo>
                    <a:lnTo>
                      <a:pt x="45875" y="14542"/>
                    </a:lnTo>
                    <a:cubicBezTo>
                      <a:pt x="47438" y="14542"/>
                      <a:pt x="48728" y="13271"/>
                      <a:pt x="48728" y="11688"/>
                    </a:cubicBezTo>
                    <a:lnTo>
                      <a:pt x="487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123"/>
              <p:cNvSpPr/>
              <p:nvPr/>
            </p:nvSpPr>
            <p:spPr>
              <a:xfrm>
                <a:off x="5806369" y="3534407"/>
                <a:ext cx="948437" cy="119117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6120" extrusionOk="0">
                    <a:moveTo>
                      <a:pt x="2854" y="1"/>
                    </a:moveTo>
                    <a:cubicBezTo>
                      <a:pt x="1271" y="1"/>
                      <a:pt x="0" y="1291"/>
                      <a:pt x="0" y="2854"/>
                    </a:cubicBezTo>
                    <a:lnTo>
                      <a:pt x="0" y="6119"/>
                    </a:lnTo>
                    <a:lnTo>
                      <a:pt x="48728" y="6119"/>
                    </a:lnTo>
                    <a:lnTo>
                      <a:pt x="48728" y="2854"/>
                    </a:lnTo>
                    <a:cubicBezTo>
                      <a:pt x="48728" y="1291"/>
                      <a:pt x="47438" y="1"/>
                      <a:pt x="45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123"/>
              <p:cNvSpPr/>
              <p:nvPr/>
            </p:nvSpPr>
            <p:spPr>
              <a:xfrm>
                <a:off x="5961201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7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7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123"/>
              <p:cNvSpPr/>
              <p:nvPr/>
            </p:nvSpPr>
            <p:spPr>
              <a:xfrm>
                <a:off x="6043376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5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5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123"/>
              <p:cNvSpPr/>
              <p:nvPr/>
            </p:nvSpPr>
            <p:spPr>
              <a:xfrm>
                <a:off x="5907949" y="3721217"/>
                <a:ext cx="145353" cy="144945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7447" extrusionOk="0">
                    <a:moveTo>
                      <a:pt x="3733" y="0"/>
                    </a:moveTo>
                    <a:cubicBezTo>
                      <a:pt x="1681" y="0"/>
                      <a:pt x="1" y="1661"/>
                      <a:pt x="1" y="3714"/>
                    </a:cubicBezTo>
                    <a:cubicBezTo>
                      <a:pt x="1" y="5786"/>
                      <a:pt x="1681" y="7446"/>
                      <a:pt x="3733" y="7446"/>
                    </a:cubicBezTo>
                    <a:cubicBezTo>
                      <a:pt x="5805" y="7446"/>
                      <a:pt x="7467" y="5786"/>
                      <a:pt x="7467" y="3714"/>
                    </a:cubicBezTo>
                    <a:cubicBezTo>
                      <a:pt x="7467" y="1661"/>
                      <a:pt x="5805" y="0"/>
                      <a:pt x="3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123"/>
              <p:cNvSpPr/>
              <p:nvPr/>
            </p:nvSpPr>
            <p:spPr>
              <a:xfrm>
                <a:off x="6116793" y="3740233"/>
                <a:ext cx="510197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8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25410" y="1721"/>
                    </a:lnTo>
                    <a:cubicBezTo>
                      <a:pt x="25840" y="1721"/>
                      <a:pt x="26212" y="1369"/>
                      <a:pt x="26212" y="918"/>
                    </a:cubicBezTo>
                    <a:lnTo>
                      <a:pt x="26212" y="801"/>
                    </a:lnTo>
                    <a:cubicBezTo>
                      <a:pt x="26212" y="352"/>
                      <a:pt x="25840" y="1"/>
                      <a:pt x="254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123"/>
              <p:cNvSpPr/>
              <p:nvPr/>
            </p:nvSpPr>
            <p:spPr>
              <a:xfrm>
                <a:off x="6116793" y="3823926"/>
                <a:ext cx="28420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14602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9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13820" y="1721"/>
                    </a:lnTo>
                    <a:cubicBezTo>
                      <a:pt x="14250" y="1721"/>
                      <a:pt x="14602" y="1369"/>
                      <a:pt x="14602" y="919"/>
                    </a:cubicBezTo>
                    <a:lnTo>
                      <a:pt x="14602" y="801"/>
                    </a:lnTo>
                    <a:cubicBezTo>
                      <a:pt x="14602" y="352"/>
                      <a:pt x="14250" y="1"/>
                      <a:pt x="13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123"/>
              <p:cNvSpPr/>
              <p:nvPr/>
            </p:nvSpPr>
            <p:spPr>
              <a:xfrm>
                <a:off x="6435235" y="3823926"/>
                <a:ext cx="8141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721" extrusionOk="0">
                    <a:moveTo>
                      <a:pt x="860" y="1"/>
                    </a:moveTo>
                    <a:cubicBezTo>
                      <a:pt x="371" y="1"/>
                      <a:pt x="0" y="392"/>
                      <a:pt x="0" y="861"/>
                    </a:cubicBezTo>
                    <a:cubicBezTo>
                      <a:pt x="0" y="1330"/>
                      <a:pt x="371" y="1721"/>
                      <a:pt x="860" y="1721"/>
                    </a:cubicBezTo>
                    <a:lnTo>
                      <a:pt x="3323" y="1721"/>
                    </a:lnTo>
                    <a:cubicBezTo>
                      <a:pt x="3792" y="1721"/>
                      <a:pt x="4183" y="1330"/>
                      <a:pt x="4183" y="861"/>
                    </a:cubicBezTo>
                    <a:cubicBezTo>
                      <a:pt x="4183" y="392"/>
                      <a:pt x="3792" y="1"/>
                      <a:pt x="3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1" name="Google Shape;4241;p123"/>
            <p:cNvSpPr/>
            <p:nvPr/>
          </p:nvSpPr>
          <p:spPr>
            <a:xfrm>
              <a:off x="5900339" y="1446873"/>
              <a:ext cx="481230" cy="481210"/>
            </a:xfrm>
            <a:custGeom>
              <a:avLst/>
              <a:gdLst/>
              <a:ahLst/>
              <a:cxnLst/>
              <a:rect l="l" t="t" r="r" b="b"/>
              <a:pathLst>
                <a:path w="24726" h="24725" extrusionOk="0">
                  <a:moveTo>
                    <a:pt x="12372" y="0"/>
                  </a:moveTo>
                  <a:cubicBezTo>
                    <a:pt x="5552" y="0"/>
                    <a:pt x="1" y="5551"/>
                    <a:pt x="1" y="12353"/>
                  </a:cubicBezTo>
                  <a:cubicBezTo>
                    <a:pt x="1" y="19174"/>
                    <a:pt x="5552" y="24725"/>
                    <a:pt x="12372" y="24725"/>
                  </a:cubicBezTo>
                  <a:cubicBezTo>
                    <a:pt x="19174" y="24725"/>
                    <a:pt x="24725" y="19174"/>
                    <a:pt x="24725" y="12353"/>
                  </a:cubicBezTo>
                  <a:cubicBezTo>
                    <a:pt x="24725" y="5551"/>
                    <a:pt x="19174" y="0"/>
                    <a:pt x="12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23"/>
            <p:cNvSpPr/>
            <p:nvPr/>
          </p:nvSpPr>
          <p:spPr>
            <a:xfrm>
              <a:off x="6055152" y="1516105"/>
              <a:ext cx="171601" cy="171212"/>
            </a:xfrm>
            <a:custGeom>
              <a:avLst/>
              <a:gdLst/>
              <a:ahLst/>
              <a:cxnLst/>
              <a:rect l="l" t="t" r="r" b="b"/>
              <a:pathLst>
                <a:path w="8817" h="8797" extrusionOk="0">
                  <a:moveTo>
                    <a:pt x="4418" y="1"/>
                  </a:moveTo>
                  <a:cubicBezTo>
                    <a:pt x="1976" y="1"/>
                    <a:pt x="1" y="1974"/>
                    <a:pt x="1" y="4398"/>
                  </a:cubicBezTo>
                  <a:cubicBezTo>
                    <a:pt x="1" y="6821"/>
                    <a:pt x="1976" y="8796"/>
                    <a:pt x="4418" y="8796"/>
                  </a:cubicBezTo>
                  <a:cubicBezTo>
                    <a:pt x="6842" y="8796"/>
                    <a:pt x="8817" y="6821"/>
                    <a:pt x="8817" y="4398"/>
                  </a:cubicBezTo>
                  <a:cubicBezTo>
                    <a:pt x="8817" y="1974"/>
                    <a:pt x="6842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23"/>
            <p:cNvSpPr/>
            <p:nvPr/>
          </p:nvSpPr>
          <p:spPr>
            <a:xfrm>
              <a:off x="5976422" y="1724578"/>
              <a:ext cx="329461" cy="188708"/>
            </a:xfrm>
            <a:custGeom>
              <a:avLst/>
              <a:gdLst/>
              <a:ahLst/>
              <a:cxnLst/>
              <a:rect l="l" t="t" r="r" b="b"/>
              <a:pathLst>
                <a:path w="16928" h="9696" extrusionOk="0">
                  <a:moveTo>
                    <a:pt x="8463" y="1"/>
                  </a:moveTo>
                  <a:cubicBezTo>
                    <a:pt x="4535" y="1"/>
                    <a:pt x="1231" y="2502"/>
                    <a:pt x="1" y="6000"/>
                  </a:cubicBezTo>
                  <a:cubicBezTo>
                    <a:pt x="2112" y="8268"/>
                    <a:pt x="5122" y="9695"/>
                    <a:pt x="8463" y="9695"/>
                  </a:cubicBezTo>
                  <a:cubicBezTo>
                    <a:pt x="11806" y="9695"/>
                    <a:pt x="14817" y="8268"/>
                    <a:pt x="16927" y="6000"/>
                  </a:cubicBezTo>
                  <a:cubicBezTo>
                    <a:pt x="15695" y="2502"/>
                    <a:pt x="12372" y="1"/>
                    <a:pt x="8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4" name="Google Shape;4244;p123"/>
            <p:cNvGrpSpPr/>
            <p:nvPr/>
          </p:nvGrpSpPr>
          <p:grpSpPr>
            <a:xfrm>
              <a:off x="3951701" y="3961738"/>
              <a:ext cx="1074309" cy="356822"/>
              <a:chOff x="1541711" y="2193962"/>
              <a:chExt cx="519090" cy="172403"/>
            </a:xfrm>
          </p:grpSpPr>
          <p:sp>
            <p:nvSpPr>
              <p:cNvPr id="4245" name="Google Shape;4245;p123"/>
              <p:cNvSpPr/>
              <p:nvPr/>
            </p:nvSpPr>
            <p:spPr>
              <a:xfrm>
                <a:off x="1541711" y="2193962"/>
                <a:ext cx="519090" cy="172403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9618" extrusionOk="0">
                    <a:moveTo>
                      <a:pt x="18640" y="1"/>
                    </a:moveTo>
                    <a:cubicBezTo>
                      <a:pt x="16417" y="1"/>
                      <a:pt x="14193" y="709"/>
                      <a:pt x="12640" y="1957"/>
                    </a:cubicBezTo>
                    <a:cubicBezTo>
                      <a:pt x="11219" y="3097"/>
                      <a:pt x="9782" y="4972"/>
                      <a:pt x="9291" y="6953"/>
                    </a:cubicBezTo>
                    <a:cubicBezTo>
                      <a:pt x="8237" y="6100"/>
                      <a:pt x="6888" y="5651"/>
                      <a:pt x="5543" y="5651"/>
                    </a:cubicBezTo>
                    <a:cubicBezTo>
                      <a:pt x="5009" y="5651"/>
                      <a:pt x="4476" y="5722"/>
                      <a:pt x="3962" y="5867"/>
                    </a:cubicBezTo>
                    <a:cubicBezTo>
                      <a:pt x="2139" y="6392"/>
                      <a:pt x="632" y="7830"/>
                      <a:pt x="1" y="9618"/>
                    </a:cubicBezTo>
                    <a:lnTo>
                      <a:pt x="28959" y="9529"/>
                    </a:lnTo>
                    <a:cubicBezTo>
                      <a:pt x="28451" y="5937"/>
                      <a:pt x="26348" y="3027"/>
                      <a:pt x="23227" y="1186"/>
                    </a:cubicBezTo>
                    <a:cubicBezTo>
                      <a:pt x="21870" y="374"/>
                      <a:pt x="20255" y="1"/>
                      <a:pt x="18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46" name="Google Shape;4246;p123"/>
              <p:cNvSpPr/>
              <p:nvPr/>
            </p:nvSpPr>
            <p:spPr>
              <a:xfrm>
                <a:off x="1773837" y="2214811"/>
                <a:ext cx="269951" cy="147971"/>
              </a:xfrm>
              <a:custGeom>
                <a:avLst/>
                <a:gdLst/>
                <a:ahLst/>
                <a:cxnLst/>
                <a:rect l="l" t="t" r="r" b="b"/>
                <a:pathLst>
                  <a:path w="15060" h="8255" extrusionOk="0">
                    <a:moveTo>
                      <a:pt x="5623" y="1"/>
                    </a:moveTo>
                    <a:cubicBezTo>
                      <a:pt x="5130" y="1"/>
                      <a:pt x="4634" y="39"/>
                      <a:pt x="4138" y="117"/>
                    </a:cubicBezTo>
                    <a:cubicBezTo>
                      <a:pt x="2964" y="292"/>
                      <a:pt x="1789" y="783"/>
                      <a:pt x="1036" y="1694"/>
                    </a:cubicBezTo>
                    <a:cubicBezTo>
                      <a:pt x="265" y="2606"/>
                      <a:pt x="1" y="3973"/>
                      <a:pt x="580" y="5025"/>
                    </a:cubicBezTo>
                    <a:cubicBezTo>
                      <a:pt x="1036" y="5848"/>
                      <a:pt x="1929" y="6339"/>
                      <a:pt x="2789" y="6724"/>
                    </a:cubicBezTo>
                    <a:cubicBezTo>
                      <a:pt x="5102" y="7736"/>
                      <a:pt x="7623" y="8255"/>
                      <a:pt x="10136" y="8255"/>
                    </a:cubicBezTo>
                    <a:cubicBezTo>
                      <a:pt x="10803" y="8255"/>
                      <a:pt x="11469" y="8218"/>
                      <a:pt x="12131" y="8145"/>
                    </a:cubicBezTo>
                    <a:cubicBezTo>
                      <a:pt x="12692" y="8075"/>
                      <a:pt x="13253" y="7986"/>
                      <a:pt x="13744" y="7759"/>
                    </a:cubicBezTo>
                    <a:cubicBezTo>
                      <a:pt x="14235" y="7514"/>
                      <a:pt x="14673" y="7093"/>
                      <a:pt x="14831" y="6567"/>
                    </a:cubicBezTo>
                    <a:cubicBezTo>
                      <a:pt x="15059" y="5761"/>
                      <a:pt x="14603" y="4920"/>
                      <a:pt x="14077" y="4253"/>
                    </a:cubicBezTo>
                    <a:cubicBezTo>
                      <a:pt x="12036" y="1664"/>
                      <a:pt x="8896" y="1"/>
                      <a:pt x="5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47" name="Google Shape;4247;p123"/>
              <p:cNvSpPr/>
              <p:nvPr/>
            </p:nvSpPr>
            <p:spPr>
              <a:xfrm>
                <a:off x="1615820" y="2312531"/>
                <a:ext cx="83907" cy="48523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707" extrusionOk="0">
                    <a:moveTo>
                      <a:pt x="2283" y="0"/>
                    </a:moveTo>
                    <a:cubicBezTo>
                      <a:pt x="1541" y="0"/>
                      <a:pt x="523" y="100"/>
                      <a:pt x="228" y="530"/>
                    </a:cubicBezTo>
                    <a:cubicBezTo>
                      <a:pt x="1" y="881"/>
                      <a:pt x="17" y="1372"/>
                      <a:pt x="228" y="1722"/>
                    </a:cubicBezTo>
                    <a:cubicBezTo>
                      <a:pt x="438" y="2090"/>
                      <a:pt x="807" y="2353"/>
                      <a:pt x="1193" y="2494"/>
                    </a:cubicBezTo>
                    <a:cubicBezTo>
                      <a:pt x="1595" y="2634"/>
                      <a:pt x="2016" y="2669"/>
                      <a:pt x="2436" y="2686"/>
                    </a:cubicBezTo>
                    <a:cubicBezTo>
                      <a:pt x="2577" y="2698"/>
                      <a:pt x="2718" y="2706"/>
                      <a:pt x="2858" y="2706"/>
                    </a:cubicBezTo>
                    <a:cubicBezTo>
                      <a:pt x="3119" y="2706"/>
                      <a:pt x="3377" y="2678"/>
                      <a:pt x="3628" y="2599"/>
                    </a:cubicBezTo>
                    <a:cubicBezTo>
                      <a:pt x="4014" y="2475"/>
                      <a:pt x="4383" y="2195"/>
                      <a:pt x="4523" y="1828"/>
                    </a:cubicBezTo>
                    <a:cubicBezTo>
                      <a:pt x="4680" y="1372"/>
                      <a:pt x="4505" y="846"/>
                      <a:pt x="4154" y="512"/>
                    </a:cubicBezTo>
                    <a:cubicBezTo>
                      <a:pt x="3804" y="197"/>
                      <a:pt x="3331" y="40"/>
                      <a:pt x="2857" y="21"/>
                    </a:cubicBezTo>
                    <a:cubicBezTo>
                      <a:pt x="2710" y="9"/>
                      <a:pt x="2509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8" name="Google Shape;4248;p123"/>
            <p:cNvSpPr/>
            <p:nvPr/>
          </p:nvSpPr>
          <p:spPr>
            <a:xfrm>
              <a:off x="5561036" y="3739088"/>
              <a:ext cx="185700" cy="1857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23"/>
            <p:cNvSpPr/>
            <p:nvPr/>
          </p:nvSpPr>
          <p:spPr>
            <a:xfrm>
              <a:off x="5885696" y="3574551"/>
              <a:ext cx="86400" cy="864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0" name="Google Shape;4250;p123"/>
            <p:cNvGrpSpPr/>
            <p:nvPr/>
          </p:nvGrpSpPr>
          <p:grpSpPr>
            <a:xfrm>
              <a:off x="4825565" y="3357409"/>
              <a:ext cx="546643" cy="356848"/>
              <a:chOff x="5013102" y="2654046"/>
              <a:chExt cx="546643" cy="356848"/>
            </a:xfrm>
          </p:grpSpPr>
          <p:sp>
            <p:nvSpPr>
              <p:cNvPr id="4251" name="Google Shape;4251;p123"/>
              <p:cNvSpPr/>
              <p:nvPr/>
            </p:nvSpPr>
            <p:spPr>
              <a:xfrm>
                <a:off x="5013102" y="2654046"/>
                <a:ext cx="546643" cy="356848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123"/>
              <p:cNvSpPr/>
              <p:nvPr/>
            </p:nvSpPr>
            <p:spPr>
              <a:xfrm>
                <a:off x="5106723" y="2758236"/>
                <a:ext cx="359392" cy="76161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8"/>
          <p:cNvSpPr/>
          <p:nvPr/>
        </p:nvSpPr>
        <p:spPr>
          <a:xfrm>
            <a:off x="7678745" y="21570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8"/>
          <p:cNvSpPr/>
          <p:nvPr/>
        </p:nvSpPr>
        <p:spPr>
          <a:xfrm flipH="1">
            <a:off x="546633" y="160199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962675" y="1031744"/>
            <a:ext cx="7236600" cy="3050378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1437873" y="1792250"/>
            <a:ext cx="6206566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2400" dirty="0"/>
              <a:t>Wireframe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kerangka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menata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item di </a:t>
            </a:r>
            <a:r>
              <a:rPr lang="en-US" sz="2400" dirty="0" err="1"/>
              <a:t>laman</a:t>
            </a:r>
            <a:r>
              <a:rPr lang="en-US" sz="2400" dirty="0"/>
              <a:t> website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. </a:t>
            </a:r>
            <a:r>
              <a:rPr lang="en-US" sz="2400" dirty="0" err="1"/>
              <a:t>Pembuatan</a:t>
            </a:r>
            <a:r>
              <a:rPr lang="en-US" sz="2400" dirty="0"/>
              <a:t> wireframe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. Item yang </a:t>
            </a:r>
            <a:r>
              <a:rPr lang="en-US" sz="2400" dirty="0" err="1"/>
              <a:t>berkaitan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, </a:t>
            </a:r>
            <a:r>
              <a:rPr lang="en-US" sz="2400" dirty="0" err="1"/>
              <a:t>gambar</a:t>
            </a:r>
            <a:r>
              <a:rPr lang="en-US" sz="2400" dirty="0"/>
              <a:t>, </a:t>
            </a:r>
            <a:r>
              <a:rPr lang="en-US" sz="2400" dirty="0" err="1"/>
              <a:t>layoiting</a:t>
            </a:r>
            <a:r>
              <a:rPr lang="en-US" sz="2400" dirty="0"/>
              <a:t>, dan </a:t>
            </a:r>
            <a:r>
              <a:rPr lang="en-US" sz="2400" dirty="0" err="1"/>
              <a:t>sebagainya</a:t>
            </a:r>
            <a:r>
              <a:rPr lang="en-US" sz="2400" dirty="0"/>
              <a:t>. Wireframe </a:t>
            </a: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seorang</a:t>
            </a:r>
            <a:r>
              <a:rPr lang="en-US" sz="2400" dirty="0"/>
              <a:t> developer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mengerjakan</a:t>
            </a:r>
            <a:r>
              <a:rPr lang="en-US" sz="2400" dirty="0"/>
              <a:t>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struktur</a:t>
            </a:r>
            <a:r>
              <a:rPr lang="en-US" sz="2400" dirty="0"/>
              <a:t> dan </a:t>
            </a:r>
            <a:r>
              <a:rPr lang="en-US" sz="2400" dirty="0" err="1"/>
              <a:t>arah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website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dibangun</a:t>
            </a:r>
            <a:r>
              <a:rPr lang="en-US" sz="2400" dirty="0"/>
              <a:t>. </a:t>
            </a:r>
            <a:endParaRPr sz="2200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6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79"/>
          <p:cNvSpPr/>
          <p:nvPr/>
        </p:nvSpPr>
        <p:spPr>
          <a:xfrm>
            <a:off x="6077500" y="973875"/>
            <a:ext cx="891300" cy="486300"/>
          </a:xfrm>
          <a:prstGeom prst="wedgeRoundRectCallout">
            <a:avLst>
              <a:gd name="adj1" fmla="val -20923"/>
              <a:gd name="adj2" fmla="val 78986"/>
              <a:gd name="adj3" fmla="val 0"/>
            </a:avLst>
          </a:prstGeom>
          <a:gradFill>
            <a:gsLst>
              <a:gs pos="0">
                <a:srgbClr val="81EEEB"/>
              </a:gs>
              <a:gs pos="100000">
                <a:srgbClr val="3AE4DF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79"/>
          <p:cNvSpPr/>
          <p:nvPr/>
        </p:nvSpPr>
        <p:spPr>
          <a:xfrm>
            <a:off x="4644500" y="3469225"/>
            <a:ext cx="3789300" cy="402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79"/>
          <p:cNvSpPr txBox="1">
            <a:spLocks noGrp="1"/>
          </p:cNvSpPr>
          <p:nvPr>
            <p:ph type="title"/>
          </p:nvPr>
        </p:nvSpPr>
        <p:spPr>
          <a:xfrm>
            <a:off x="4794400" y="1893300"/>
            <a:ext cx="34575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Apa itu User Support?</a:t>
            </a:r>
            <a:endParaRPr sz="4000" dirty="0"/>
          </a:p>
        </p:txBody>
      </p:sp>
      <p:sp>
        <p:nvSpPr>
          <p:cNvPr id="1675" name="Google Shape;1675;p79"/>
          <p:cNvSpPr txBox="1">
            <a:spLocks noGrp="1"/>
          </p:cNvSpPr>
          <p:nvPr>
            <p:ph type="title" idx="2"/>
          </p:nvPr>
        </p:nvSpPr>
        <p:spPr>
          <a:xfrm>
            <a:off x="6077500" y="1101725"/>
            <a:ext cx="8913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?</a:t>
            </a:r>
            <a:endParaRPr dirty="0"/>
          </a:p>
        </p:txBody>
      </p:sp>
      <p:sp>
        <p:nvSpPr>
          <p:cNvPr id="1677" name="Google Shape;1677;p79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79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79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79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1" name="Google Shape;1681;p79"/>
          <p:cNvGrpSpPr/>
          <p:nvPr/>
        </p:nvGrpSpPr>
        <p:grpSpPr>
          <a:xfrm>
            <a:off x="1351488" y="1056437"/>
            <a:ext cx="2774288" cy="3241194"/>
            <a:chOff x="1480263" y="1063187"/>
            <a:chExt cx="2774288" cy="3241194"/>
          </a:xfrm>
        </p:grpSpPr>
        <p:grpSp>
          <p:nvGrpSpPr>
            <p:cNvPr id="1682" name="Google Shape;1682;p79"/>
            <p:cNvGrpSpPr/>
            <p:nvPr/>
          </p:nvGrpSpPr>
          <p:grpSpPr>
            <a:xfrm>
              <a:off x="3152333" y="1862622"/>
              <a:ext cx="1102217" cy="1494740"/>
              <a:chOff x="7452861" y="1397649"/>
              <a:chExt cx="1102217" cy="1494740"/>
            </a:xfrm>
          </p:grpSpPr>
          <p:sp>
            <p:nvSpPr>
              <p:cNvPr id="1683" name="Google Shape;1683;p79"/>
              <p:cNvSpPr/>
              <p:nvPr/>
            </p:nvSpPr>
            <p:spPr>
              <a:xfrm flipH="1">
                <a:off x="7452861" y="13976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79"/>
              <p:cNvSpPr/>
              <p:nvPr/>
            </p:nvSpPr>
            <p:spPr>
              <a:xfrm flipH="1">
                <a:off x="7611563" y="16034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5" name="Google Shape;1685;p79"/>
            <p:cNvSpPr/>
            <p:nvPr/>
          </p:nvSpPr>
          <p:spPr>
            <a:xfrm>
              <a:off x="1757236" y="2623386"/>
              <a:ext cx="461682" cy="1077400"/>
            </a:xfrm>
            <a:custGeom>
              <a:avLst/>
              <a:gdLst/>
              <a:ahLst/>
              <a:cxnLst/>
              <a:rect l="l" t="t" r="r" b="b"/>
              <a:pathLst>
                <a:path w="27098" h="63237" extrusionOk="0">
                  <a:moveTo>
                    <a:pt x="3771" y="1"/>
                  </a:moveTo>
                  <a:cubicBezTo>
                    <a:pt x="3500" y="1"/>
                    <a:pt x="3230" y="34"/>
                    <a:pt x="2976" y="102"/>
                  </a:cubicBezTo>
                  <a:cubicBezTo>
                    <a:pt x="1878" y="406"/>
                    <a:pt x="1116" y="1116"/>
                    <a:pt x="728" y="2214"/>
                  </a:cubicBezTo>
                  <a:cubicBezTo>
                    <a:pt x="1" y="4260"/>
                    <a:pt x="744" y="7083"/>
                    <a:pt x="1878" y="8621"/>
                  </a:cubicBezTo>
                  <a:cubicBezTo>
                    <a:pt x="2216" y="9095"/>
                    <a:pt x="2621" y="9568"/>
                    <a:pt x="3010" y="10024"/>
                  </a:cubicBezTo>
                  <a:cubicBezTo>
                    <a:pt x="3922" y="11123"/>
                    <a:pt x="4887" y="12255"/>
                    <a:pt x="5326" y="13659"/>
                  </a:cubicBezTo>
                  <a:cubicBezTo>
                    <a:pt x="6154" y="16228"/>
                    <a:pt x="5410" y="18426"/>
                    <a:pt x="4684" y="20555"/>
                  </a:cubicBezTo>
                  <a:cubicBezTo>
                    <a:pt x="4294" y="21687"/>
                    <a:pt x="3889" y="22871"/>
                    <a:pt x="3719" y="24122"/>
                  </a:cubicBezTo>
                  <a:cubicBezTo>
                    <a:pt x="3365" y="26725"/>
                    <a:pt x="3922" y="29125"/>
                    <a:pt x="5258" y="30748"/>
                  </a:cubicBezTo>
                  <a:cubicBezTo>
                    <a:pt x="5630" y="31187"/>
                    <a:pt x="6086" y="31593"/>
                    <a:pt x="6509" y="31999"/>
                  </a:cubicBezTo>
                  <a:cubicBezTo>
                    <a:pt x="7134" y="32557"/>
                    <a:pt x="7776" y="33148"/>
                    <a:pt x="8233" y="33876"/>
                  </a:cubicBezTo>
                  <a:cubicBezTo>
                    <a:pt x="9670" y="36073"/>
                    <a:pt x="9146" y="38981"/>
                    <a:pt x="8639" y="40975"/>
                  </a:cubicBezTo>
                  <a:cubicBezTo>
                    <a:pt x="8572" y="41262"/>
                    <a:pt x="8486" y="41550"/>
                    <a:pt x="8419" y="41837"/>
                  </a:cubicBezTo>
                  <a:cubicBezTo>
                    <a:pt x="7895" y="43798"/>
                    <a:pt x="7371" y="45810"/>
                    <a:pt x="7794" y="47737"/>
                  </a:cubicBezTo>
                  <a:cubicBezTo>
                    <a:pt x="8335" y="50171"/>
                    <a:pt x="10228" y="51878"/>
                    <a:pt x="12223" y="53687"/>
                  </a:cubicBezTo>
                  <a:cubicBezTo>
                    <a:pt x="13879" y="55174"/>
                    <a:pt x="15586" y="56712"/>
                    <a:pt x="16516" y="58740"/>
                  </a:cubicBezTo>
                  <a:cubicBezTo>
                    <a:pt x="16719" y="59180"/>
                    <a:pt x="16888" y="59637"/>
                    <a:pt x="17040" y="60077"/>
                  </a:cubicBezTo>
                  <a:cubicBezTo>
                    <a:pt x="17328" y="60870"/>
                    <a:pt x="17598" y="61632"/>
                    <a:pt x="18071" y="62256"/>
                  </a:cubicBezTo>
                  <a:cubicBezTo>
                    <a:pt x="18561" y="62916"/>
                    <a:pt x="19221" y="63237"/>
                    <a:pt x="20082" y="63237"/>
                  </a:cubicBezTo>
                  <a:cubicBezTo>
                    <a:pt x="20522" y="63237"/>
                    <a:pt x="21013" y="63153"/>
                    <a:pt x="21536" y="62984"/>
                  </a:cubicBezTo>
                  <a:cubicBezTo>
                    <a:pt x="22162" y="62781"/>
                    <a:pt x="22838" y="62459"/>
                    <a:pt x="23514" y="62054"/>
                  </a:cubicBezTo>
                  <a:cubicBezTo>
                    <a:pt x="25694" y="60753"/>
                    <a:pt x="27098" y="58251"/>
                    <a:pt x="27030" y="55833"/>
                  </a:cubicBezTo>
                  <a:cubicBezTo>
                    <a:pt x="26963" y="53500"/>
                    <a:pt x="25796" y="51489"/>
                    <a:pt x="24579" y="49342"/>
                  </a:cubicBezTo>
                  <a:cubicBezTo>
                    <a:pt x="23700" y="47838"/>
                    <a:pt x="22804" y="46265"/>
                    <a:pt x="22331" y="44559"/>
                  </a:cubicBezTo>
                  <a:cubicBezTo>
                    <a:pt x="21367" y="41212"/>
                    <a:pt x="22111" y="37696"/>
                    <a:pt x="22838" y="34298"/>
                  </a:cubicBezTo>
                  <a:cubicBezTo>
                    <a:pt x="22922" y="33926"/>
                    <a:pt x="22990" y="33554"/>
                    <a:pt x="23075" y="33182"/>
                  </a:cubicBezTo>
                  <a:cubicBezTo>
                    <a:pt x="23801" y="29616"/>
                    <a:pt x="24292" y="25559"/>
                    <a:pt x="22331" y="22381"/>
                  </a:cubicBezTo>
                  <a:cubicBezTo>
                    <a:pt x="20995" y="20234"/>
                    <a:pt x="18714" y="18831"/>
                    <a:pt x="16516" y="17479"/>
                  </a:cubicBezTo>
                  <a:cubicBezTo>
                    <a:pt x="14082" y="15974"/>
                    <a:pt x="11563" y="14436"/>
                    <a:pt x="10244" y="11883"/>
                  </a:cubicBezTo>
                  <a:cubicBezTo>
                    <a:pt x="9484" y="10429"/>
                    <a:pt x="9196" y="8773"/>
                    <a:pt x="8926" y="7184"/>
                  </a:cubicBezTo>
                  <a:lnTo>
                    <a:pt x="8842" y="6728"/>
                  </a:lnTo>
                  <a:cubicBezTo>
                    <a:pt x="8554" y="5054"/>
                    <a:pt x="8182" y="3314"/>
                    <a:pt x="7168" y="1928"/>
                  </a:cubicBezTo>
                  <a:cubicBezTo>
                    <a:pt x="6323" y="760"/>
                    <a:pt x="4988" y="1"/>
                    <a:pt x="3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6" name="Google Shape;1686;p79"/>
            <p:cNvGrpSpPr/>
            <p:nvPr/>
          </p:nvGrpSpPr>
          <p:grpSpPr>
            <a:xfrm rot="5400000">
              <a:off x="1287120" y="2294280"/>
              <a:ext cx="575161" cy="188875"/>
              <a:chOff x="6872640" y="3345236"/>
              <a:chExt cx="575161" cy="188875"/>
            </a:xfrm>
          </p:grpSpPr>
          <p:sp>
            <p:nvSpPr>
              <p:cNvPr id="1687" name="Google Shape;1687;p79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79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79"/>
            <p:cNvSpPr/>
            <p:nvPr/>
          </p:nvSpPr>
          <p:spPr>
            <a:xfrm>
              <a:off x="2065075" y="1263000"/>
              <a:ext cx="1484800" cy="2654025"/>
            </a:xfrm>
            <a:custGeom>
              <a:avLst/>
              <a:gdLst/>
              <a:ahLst/>
              <a:cxnLst/>
              <a:rect l="l" t="t" r="r" b="b"/>
              <a:pathLst>
                <a:path w="59392" h="106161" extrusionOk="0">
                  <a:moveTo>
                    <a:pt x="4634" y="0"/>
                  </a:moveTo>
                  <a:cubicBezTo>
                    <a:pt x="2077" y="0"/>
                    <a:pt x="0" y="2078"/>
                    <a:pt x="0" y="4634"/>
                  </a:cubicBezTo>
                  <a:lnTo>
                    <a:pt x="0" y="101504"/>
                  </a:lnTo>
                  <a:cubicBezTo>
                    <a:pt x="0" y="104084"/>
                    <a:pt x="2077" y="106161"/>
                    <a:pt x="4634" y="106161"/>
                  </a:cubicBezTo>
                  <a:lnTo>
                    <a:pt x="54735" y="106161"/>
                  </a:lnTo>
                  <a:cubicBezTo>
                    <a:pt x="57315" y="106161"/>
                    <a:pt x="59392" y="104084"/>
                    <a:pt x="59392" y="101504"/>
                  </a:cubicBezTo>
                  <a:lnTo>
                    <a:pt x="59392" y="4634"/>
                  </a:lnTo>
                  <a:cubicBezTo>
                    <a:pt x="59392" y="2078"/>
                    <a:pt x="57315" y="0"/>
                    <a:pt x="54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9"/>
            <p:cNvSpPr/>
            <p:nvPr/>
          </p:nvSpPr>
          <p:spPr>
            <a:xfrm>
              <a:off x="2144950" y="1339475"/>
              <a:ext cx="1324475" cy="2500525"/>
            </a:xfrm>
            <a:custGeom>
              <a:avLst/>
              <a:gdLst/>
              <a:ahLst/>
              <a:cxnLst/>
              <a:rect l="l" t="t" r="r" b="b"/>
              <a:pathLst>
                <a:path w="52979" h="100021" extrusionOk="0">
                  <a:moveTo>
                    <a:pt x="4178" y="0"/>
                  </a:moveTo>
                  <a:cubicBezTo>
                    <a:pt x="1872" y="0"/>
                    <a:pt x="1" y="1872"/>
                    <a:pt x="1" y="4177"/>
                  </a:cubicBezTo>
                  <a:lnTo>
                    <a:pt x="1" y="95843"/>
                  </a:lnTo>
                  <a:cubicBezTo>
                    <a:pt x="1" y="98149"/>
                    <a:pt x="1872" y="100020"/>
                    <a:pt x="4178" y="100020"/>
                  </a:cubicBezTo>
                  <a:lnTo>
                    <a:pt x="48801" y="100020"/>
                  </a:lnTo>
                  <a:cubicBezTo>
                    <a:pt x="51107" y="100020"/>
                    <a:pt x="52978" y="98149"/>
                    <a:pt x="52978" y="95843"/>
                  </a:cubicBezTo>
                  <a:lnTo>
                    <a:pt x="52978" y="4177"/>
                  </a:lnTo>
                  <a:cubicBezTo>
                    <a:pt x="52978" y="1872"/>
                    <a:pt x="51107" y="0"/>
                    <a:pt x="4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9"/>
            <p:cNvSpPr/>
            <p:nvPr/>
          </p:nvSpPr>
          <p:spPr>
            <a:xfrm>
              <a:off x="2498750" y="1270275"/>
              <a:ext cx="617450" cy="157104"/>
            </a:xfrm>
            <a:custGeom>
              <a:avLst/>
              <a:gdLst/>
              <a:ahLst/>
              <a:cxnLst/>
              <a:rect l="l" t="t" r="r" b="b"/>
              <a:pathLst>
                <a:path w="24698" h="8036" extrusionOk="0">
                  <a:moveTo>
                    <a:pt x="0" y="1"/>
                  </a:moveTo>
                  <a:lnTo>
                    <a:pt x="0" y="5844"/>
                  </a:lnTo>
                  <a:cubicBezTo>
                    <a:pt x="0" y="7054"/>
                    <a:pt x="982" y="8035"/>
                    <a:pt x="2192" y="8035"/>
                  </a:cubicBezTo>
                  <a:lnTo>
                    <a:pt x="22506" y="8035"/>
                  </a:lnTo>
                  <a:cubicBezTo>
                    <a:pt x="23716" y="8035"/>
                    <a:pt x="24697" y="7054"/>
                    <a:pt x="24697" y="5844"/>
                  </a:cubicBezTo>
                  <a:lnTo>
                    <a:pt x="24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9"/>
            <p:cNvSpPr/>
            <p:nvPr/>
          </p:nvSpPr>
          <p:spPr>
            <a:xfrm>
              <a:off x="2107300" y="3514700"/>
              <a:ext cx="1384950" cy="374950"/>
            </a:xfrm>
            <a:custGeom>
              <a:avLst/>
              <a:gdLst/>
              <a:ahLst/>
              <a:cxnLst/>
              <a:rect l="l" t="t" r="r" b="b"/>
              <a:pathLst>
                <a:path w="55398" h="14998" extrusionOk="0">
                  <a:moveTo>
                    <a:pt x="0" y="1"/>
                  </a:moveTo>
                  <a:lnTo>
                    <a:pt x="0" y="14997"/>
                  </a:lnTo>
                  <a:lnTo>
                    <a:pt x="55397" y="14997"/>
                  </a:lnTo>
                  <a:lnTo>
                    <a:pt x="55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9"/>
            <p:cNvSpPr/>
            <p:nvPr/>
          </p:nvSpPr>
          <p:spPr>
            <a:xfrm>
              <a:off x="3503625" y="1540325"/>
              <a:ext cx="74775" cy="341825"/>
            </a:xfrm>
            <a:custGeom>
              <a:avLst/>
              <a:gdLst/>
              <a:ahLst/>
              <a:cxnLst/>
              <a:rect l="l" t="t" r="r" b="b"/>
              <a:pathLst>
                <a:path w="2991" h="13673" extrusionOk="0">
                  <a:moveTo>
                    <a:pt x="1" y="1"/>
                  </a:moveTo>
                  <a:lnTo>
                    <a:pt x="1" y="13673"/>
                  </a:lnTo>
                  <a:lnTo>
                    <a:pt x="1347" y="13673"/>
                  </a:lnTo>
                  <a:cubicBezTo>
                    <a:pt x="2260" y="13673"/>
                    <a:pt x="2991" y="12920"/>
                    <a:pt x="2991" y="12007"/>
                  </a:cubicBezTo>
                  <a:lnTo>
                    <a:pt x="2991" y="1644"/>
                  </a:lnTo>
                  <a:cubicBezTo>
                    <a:pt x="2991" y="731"/>
                    <a:pt x="2260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9"/>
            <p:cNvSpPr/>
            <p:nvPr/>
          </p:nvSpPr>
          <p:spPr>
            <a:xfrm>
              <a:off x="2035975" y="1540325"/>
              <a:ext cx="75350" cy="341825"/>
            </a:xfrm>
            <a:custGeom>
              <a:avLst/>
              <a:gdLst/>
              <a:ahLst/>
              <a:cxnLst/>
              <a:rect l="l" t="t" r="r" b="b"/>
              <a:pathLst>
                <a:path w="3014" h="13673" extrusionOk="0">
                  <a:moveTo>
                    <a:pt x="1666" y="1"/>
                  </a:moveTo>
                  <a:cubicBezTo>
                    <a:pt x="753" y="1"/>
                    <a:pt x="0" y="731"/>
                    <a:pt x="0" y="1644"/>
                  </a:cubicBezTo>
                  <a:lnTo>
                    <a:pt x="0" y="12007"/>
                  </a:lnTo>
                  <a:cubicBezTo>
                    <a:pt x="0" y="12920"/>
                    <a:pt x="753" y="13673"/>
                    <a:pt x="1666" y="13673"/>
                  </a:cubicBezTo>
                  <a:lnTo>
                    <a:pt x="3013" y="13673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9"/>
            <p:cNvSpPr/>
            <p:nvPr/>
          </p:nvSpPr>
          <p:spPr>
            <a:xfrm>
              <a:off x="3497350" y="2081850"/>
              <a:ext cx="74775" cy="341850"/>
            </a:xfrm>
            <a:custGeom>
              <a:avLst/>
              <a:gdLst/>
              <a:ahLst/>
              <a:cxnLst/>
              <a:rect l="l" t="t" r="r" b="b"/>
              <a:pathLst>
                <a:path w="2991" h="13674" extrusionOk="0">
                  <a:moveTo>
                    <a:pt x="1" y="1"/>
                  </a:moveTo>
                  <a:lnTo>
                    <a:pt x="1" y="13673"/>
                  </a:lnTo>
                  <a:lnTo>
                    <a:pt x="1325" y="13673"/>
                  </a:lnTo>
                  <a:cubicBezTo>
                    <a:pt x="2238" y="13673"/>
                    <a:pt x="2991" y="12943"/>
                    <a:pt x="2991" y="12030"/>
                  </a:cubicBezTo>
                  <a:lnTo>
                    <a:pt x="2991" y="1644"/>
                  </a:lnTo>
                  <a:cubicBezTo>
                    <a:pt x="2991" y="731"/>
                    <a:pt x="2238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9"/>
            <p:cNvSpPr/>
            <p:nvPr/>
          </p:nvSpPr>
          <p:spPr>
            <a:xfrm>
              <a:off x="2692200" y="3600300"/>
              <a:ext cx="230550" cy="230575"/>
            </a:xfrm>
            <a:custGeom>
              <a:avLst/>
              <a:gdLst/>
              <a:ahLst/>
              <a:cxnLst/>
              <a:rect l="l" t="t" r="r" b="b"/>
              <a:pathLst>
                <a:path w="9222" h="9223" extrusionOk="0">
                  <a:moveTo>
                    <a:pt x="4611" y="1"/>
                  </a:moveTo>
                  <a:cubicBezTo>
                    <a:pt x="2054" y="1"/>
                    <a:pt x="0" y="2078"/>
                    <a:pt x="0" y="4611"/>
                  </a:cubicBezTo>
                  <a:cubicBezTo>
                    <a:pt x="0" y="7168"/>
                    <a:pt x="2054" y="9222"/>
                    <a:pt x="4611" y="9222"/>
                  </a:cubicBezTo>
                  <a:cubicBezTo>
                    <a:pt x="7144" y="9222"/>
                    <a:pt x="9222" y="7168"/>
                    <a:pt x="9222" y="4611"/>
                  </a:cubicBezTo>
                  <a:cubicBezTo>
                    <a:pt x="9222" y="2078"/>
                    <a:pt x="7144" y="1"/>
                    <a:pt x="4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9"/>
            <p:cNvSpPr/>
            <p:nvPr/>
          </p:nvSpPr>
          <p:spPr>
            <a:xfrm>
              <a:off x="2262500" y="1497525"/>
              <a:ext cx="461675" cy="461675"/>
            </a:xfrm>
            <a:custGeom>
              <a:avLst/>
              <a:gdLst/>
              <a:ahLst/>
              <a:cxnLst/>
              <a:rect l="l" t="t" r="r" b="b"/>
              <a:pathLst>
                <a:path w="18467" h="18467" extrusionOk="0">
                  <a:moveTo>
                    <a:pt x="2466" y="1"/>
                  </a:moveTo>
                  <a:cubicBezTo>
                    <a:pt x="1119" y="1"/>
                    <a:pt x="1" y="1096"/>
                    <a:pt x="1" y="2466"/>
                  </a:cubicBezTo>
                  <a:lnTo>
                    <a:pt x="1" y="16001"/>
                  </a:lnTo>
                  <a:cubicBezTo>
                    <a:pt x="1" y="17371"/>
                    <a:pt x="1119" y="18466"/>
                    <a:pt x="2466" y="18466"/>
                  </a:cubicBezTo>
                  <a:lnTo>
                    <a:pt x="16001" y="18466"/>
                  </a:lnTo>
                  <a:cubicBezTo>
                    <a:pt x="17371" y="18466"/>
                    <a:pt x="18466" y="17371"/>
                    <a:pt x="18466" y="16001"/>
                  </a:cubicBezTo>
                  <a:lnTo>
                    <a:pt x="18466" y="2466"/>
                  </a:lnTo>
                  <a:cubicBezTo>
                    <a:pt x="18466" y="1096"/>
                    <a:pt x="17371" y="1"/>
                    <a:pt x="1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1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9"/>
            <p:cNvSpPr/>
            <p:nvPr/>
          </p:nvSpPr>
          <p:spPr>
            <a:xfrm>
              <a:off x="2804025" y="1597400"/>
              <a:ext cx="547850" cy="30825"/>
            </a:xfrm>
            <a:custGeom>
              <a:avLst/>
              <a:gdLst/>
              <a:ahLst/>
              <a:cxnLst/>
              <a:rect l="l" t="t" r="r" b="b"/>
              <a:pathLst>
                <a:path w="21914" h="1233" extrusionOk="0">
                  <a:moveTo>
                    <a:pt x="617" y="0"/>
                  </a:moveTo>
                  <a:cubicBezTo>
                    <a:pt x="275" y="0"/>
                    <a:pt x="1" y="297"/>
                    <a:pt x="1" y="616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6"/>
                  </a:cubicBezTo>
                  <a:cubicBezTo>
                    <a:pt x="21913" y="297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9"/>
            <p:cNvSpPr/>
            <p:nvPr/>
          </p:nvSpPr>
          <p:spPr>
            <a:xfrm>
              <a:off x="2804025" y="1674425"/>
              <a:ext cx="547850" cy="30850"/>
            </a:xfrm>
            <a:custGeom>
              <a:avLst/>
              <a:gdLst/>
              <a:ahLst/>
              <a:cxnLst/>
              <a:rect l="l" t="t" r="r" b="b"/>
              <a:pathLst>
                <a:path w="21914" h="1234" extrusionOk="0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9"/>
            <p:cNvSpPr/>
            <p:nvPr/>
          </p:nvSpPr>
          <p:spPr>
            <a:xfrm>
              <a:off x="2804025" y="1751450"/>
              <a:ext cx="547850" cy="30850"/>
            </a:xfrm>
            <a:custGeom>
              <a:avLst/>
              <a:gdLst/>
              <a:ahLst/>
              <a:cxnLst/>
              <a:rect l="l" t="t" r="r" b="b"/>
              <a:pathLst>
                <a:path w="21914" h="1234" extrusionOk="0">
                  <a:moveTo>
                    <a:pt x="617" y="1"/>
                  </a:moveTo>
                  <a:cubicBezTo>
                    <a:pt x="275" y="1"/>
                    <a:pt x="1" y="275"/>
                    <a:pt x="1" y="617"/>
                  </a:cubicBezTo>
                  <a:cubicBezTo>
                    <a:pt x="1" y="960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60"/>
                    <a:pt x="21913" y="617"/>
                  </a:cubicBezTo>
                  <a:cubicBezTo>
                    <a:pt x="21913" y="275"/>
                    <a:pt x="21639" y="1"/>
                    <a:pt x="21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9"/>
            <p:cNvSpPr/>
            <p:nvPr/>
          </p:nvSpPr>
          <p:spPr>
            <a:xfrm>
              <a:off x="2804025" y="1828500"/>
              <a:ext cx="547850" cy="30825"/>
            </a:xfrm>
            <a:custGeom>
              <a:avLst/>
              <a:gdLst/>
              <a:ahLst/>
              <a:cxnLst/>
              <a:rect l="l" t="t" r="r" b="b"/>
              <a:pathLst>
                <a:path w="21914" h="1233" extrusionOk="0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9"/>
            <p:cNvSpPr/>
            <p:nvPr/>
          </p:nvSpPr>
          <p:spPr>
            <a:xfrm>
              <a:off x="2383475" y="1580850"/>
              <a:ext cx="215725" cy="295025"/>
            </a:xfrm>
            <a:custGeom>
              <a:avLst/>
              <a:gdLst/>
              <a:ahLst/>
              <a:cxnLst/>
              <a:rect l="l" t="t" r="r" b="b"/>
              <a:pathLst>
                <a:path w="8629" h="11801" extrusionOk="0">
                  <a:moveTo>
                    <a:pt x="4315" y="0"/>
                  </a:moveTo>
                  <a:cubicBezTo>
                    <a:pt x="2899" y="0"/>
                    <a:pt x="1758" y="1141"/>
                    <a:pt x="1758" y="2557"/>
                  </a:cubicBezTo>
                  <a:cubicBezTo>
                    <a:pt x="1758" y="3743"/>
                    <a:pt x="2580" y="4748"/>
                    <a:pt x="3676" y="5022"/>
                  </a:cubicBezTo>
                  <a:cubicBezTo>
                    <a:pt x="1598" y="5501"/>
                    <a:pt x="1" y="8240"/>
                    <a:pt x="1" y="11573"/>
                  </a:cubicBezTo>
                  <a:cubicBezTo>
                    <a:pt x="1" y="11664"/>
                    <a:pt x="1" y="11732"/>
                    <a:pt x="1" y="11801"/>
                  </a:cubicBezTo>
                  <a:lnTo>
                    <a:pt x="8629" y="11801"/>
                  </a:lnTo>
                  <a:cubicBezTo>
                    <a:pt x="8629" y="11732"/>
                    <a:pt x="8629" y="11664"/>
                    <a:pt x="8629" y="11573"/>
                  </a:cubicBezTo>
                  <a:cubicBezTo>
                    <a:pt x="8629" y="8240"/>
                    <a:pt x="7031" y="5501"/>
                    <a:pt x="4931" y="5022"/>
                  </a:cubicBezTo>
                  <a:cubicBezTo>
                    <a:pt x="6049" y="4748"/>
                    <a:pt x="6871" y="3743"/>
                    <a:pt x="6871" y="2557"/>
                  </a:cubicBezTo>
                  <a:cubicBezTo>
                    <a:pt x="6871" y="1141"/>
                    <a:pt x="5730" y="0"/>
                    <a:pt x="4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3" name="Google Shape;1703;p79"/>
            <p:cNvGrpSpPr/>
            <p:nvPr/>
          </p:nvGrpSpPr>
          <p:grpSpPr>
            <a:xfrm>
              <a:off x="2118700" y="1980850"/>
              <a:ext cx="1302775" cy="1309625"/>
              <a:chOff x="2292125" y="1980850"/>
              <a:chExt cx="1302775" cy="1309625"/>
            </a:xfrm>
          </p:grpSpPr>
          <p:sp>
            <p:nvSpPr>
              <p:cNvPr id="1704" name="Google Shape;1704;p79"/>
              <p:cNvSpPr/>
              <p:nvPr/>
            </p:nvSpPr>
            <p:spPr>
              <a:xfrm>
                <a:off x="3148650" y="1980850"/>
                <a:ext cx="7135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73" extrusionOk="0">
                    <a:moveTo>
                      <a:pt x="2854" y="1"/>
                    </a:moveTo>
                    <a:lnTo>
                      <a:pt x="1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79"/>
              <p:cNvSpPr/>
              <p:nvPr/>
            </p:nvSpPr>
            <p:spPr>
              <a:xfrm>
                <a:off x="3061925" y="1980850"/>
                <a:ext cx="7135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73" extrusionOk="0">
                    <a:moveTo>
                      <a:pt x="2853" y="1"/>
                    </a:moveTo>
                    <a:lnTo>
                      <a:pt x="0" y="1986"/>
                    </a:lnTo>
                    <a:lnTo>
                      <a:pt x="2853" y="3972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79"/>
              <p:cNvSpPr/>
              <p:nvPr/>
            </p:nvSpPr>
            <p:spPr>
              <a:xfrm>
                <a:off x="2975175" y="1980850"/>
                <a:ext cx="7077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973" extrusionOk="0">
                    <a:moveTo>
                      <a:pt x="2831" y="1"/>
                    </a:moveTo>
                    <a:lnTo>
                      <a:pt x="1" y="1986"/>
                    </a:lnTo>
                    <a:lnTo>
                      <a:pt x="2831" y="3972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79"/>
              <p:cNvSpPr/>
              <p:nvPr/>
            </p:nvSpPr>
            <p:spPr>
              <a:xfrm>
                <a:off x="2887875" y="1980850"/>
                <a:ext cx="71350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73" extrusionOk="0">
                    <a:moveTo>
                      <a:pt x="2854" y="1"/>
                    </a:moveTo>
                    <a:lnTo>
                      <a:pt x="0" y="1986"/>
                    </a:lnTo>
                    <a:lnTo>
                      <a:pt x="2854" y="3972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79"/>
              <p:cNvSpPr/>
              <p:nvPr/>
            </p:nvSpPr>
            <p:spPr>
              <a:xfrm>
                <a:off x="3524125" y="3191725"/>
                <a:ext cx="70775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950" extrusionOk="0">
                    <a:moveTo>
                      <a:pt x="2831" y="1"/>
                    </a:moveTo>
                    <a:lnTo>
                      <a:pt x="1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79"/>
              <p:cNvSpPr/>
              <p:nvPr/>
            </p:nvSpPr>
            <p:spPr>
              <a:xfrm>
                <a:off x="3436825" y="31917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3" y="1"/>
                    </a:moveTo>
                    <a:lnTo>
                      <a:pt x="0" y="1987"/>
                    </a:lnTo>
                    <a:lnTo>
                      <a:pt x="2853" y="3950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79"/>
              <p:cNvSpPr/>
              <p:nvPr/>
            </p:nvSpPr>
            <p:spPr>
              <a:xfrm>
                <a:off x="3350075" y="3191725"/>
                <a:ext cx="71375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950" extrusionOk="0">
                    <a:moveTo>
                      <a:pt x="2854" y="1"/>
                    </a:moveTo>
                    <a:lnTo>
                      <a:pt x="1" y="1987"/>
                    </a:lnTo>
                    <a:lnTo>
                      <a:pt x="2854" y="3950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79"/>
              <p:cNvSpPr/>
              <p:nvPr/>
            </p:nvSpPr>
            <p:spPr>
              <a:xfrm>
                <a:off x="3263350" y="3191725"/>
                <a:ext cx="70775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950" extrusionOk="0">
                    <a:moveTo>
                      <a:pt x="2831" y="1"/>
                    </a:moveTo>
                    <a:lnTo>
                      <a:pt x="0" y="1987"/>
                    </a:lnTo>
                    <a:lnTo>
                      <a:pt x="2831" y="3950"/>
                    </a:lnTo>
                    <a:lnTo>
                      <a:pt x="2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79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79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950" extrusionOk="0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79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79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79"/>
              <p:cNvSpPr/>
              <p:nvPr/>
            </p:nvSpPr>
            <p:spPr>
              <a:xfrm>
                <a:off x="3018550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4" y="0"/>
                    </a:moveTo>
                    <a:lnTo>
                      <a:pt x="0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79"/>
              <p:cNvSpPr/>
              <p:nvPr/>
            </p:nvSpPr>
            <p:spPr>
              <a:xfrm>
                <a:off x="2931800" y="2566325"/>
                <a:ext cx="7080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950" extrusionOk="0">
                    <a:moveTo>
                      <a:pt x="2831" y="0"/>
                    </a:moveTo>
                    <a:lnTo>
                      <a:pt x="1" y="1963"/>
                    </a:lnTo>
                    <a:lnTo>
                      <a:pt x="2831" y="3949"/>
                    </a:lnTo>
                    <a:lnTo>
                      <a:pt x="28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79"/>
              <p:cNvSpPr/>
              <p:nvPr/>
            </p:nvSpPr>
            <p:spPr>
              <a:xfrm>
                <a:off x="2844500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4" y="0"/>
                    </a:moveTo>
                    <a:lnTo>
                      <a:pt x="1" y="1963"/>
                    </a:lnTo>
                    <a:lnTo>
                      <a:pt x="2854" y="3949"/>
                    </a:lnTo>
                    <a:lnTo>
                      <a:pt x="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79"/>
              <p:cNvSpPr/>
              <p:nvPr/>
            </p:nvSpPr>
            <p:spPr>
              <a:xfrm>
                <a:off x="2757775" y="2566325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2853" y="0"/>
                    </a:moveTo>
                    <a:lnTo>
                      <a:pt x="0" y="1963"/>
                    </a:lnTo>
                    <a:lnTo>
                      <a:pt x="2853" y="394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79"/>
              <p:cNvSpPr/>
              <p:nvPr/>
            </p:nvSpPr>
            <p:spPr>
              <a:xfrm>
                <a:off x="2532375" y="3015400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79"/>
              <p:cNvSpPr/>
              <p:nvPr/>
            </p:nvSpPr>
            <p:spPr>
              <a:xfrm>
                <a:off x="2619100" y="3015400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1" y="1"/>
                    </a:moveTo>
                    <a:lnTo>
                      <a:pt x="1" y="3950"/>
                    </a:lnTo>
                    <a:lnTo>
                      <a:pt x="2854" y="19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79"/>
              <p:cNvSpPr/>
              <p:nvPr/>
            </p:nvSpPr>
            <p:spPr>
              <a:xfrm>
                <a:off x="2705850" y="3015400"/>
                <a:ext cx="71350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50" extrusionOk="0">
                    <a:moveTo>
                      <a:pt x="0" y="1"/>
                    </a:moveTo>
                    <a:lnTo>
                      <a:pt x="0" y="3950"/>
                    </a:lnTo>
                    <a:lnTo>
                      <a:pt x="2853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79"/>
              <p:cNvSpPr/>
              <p:nvPr/>
            </p:nvSpPr>
            <p:spPr>
              <a:xfrm>
                <a:off x="2793150" y="3015400"/>
                <a:ext cx="70775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950" extrusionOk="0">
                    <a:moveTo>
                      <a:pt x="0" y="1"/>
                    </a:moveTo>
                    <a:lnTo>
                      <a:pt x="0" y="3950"/>
                    </a:lnTo>
                    <a:lnTo>
                      <a:pt x="2831" y="19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79"/>
              <p:cNvSpPr/>
              <p:nvPr/>
            </p:nvSpPr>
            <p:spPr>
              <a:xfrm>
                <a:off x="2292125" y="2201125"/>
                <a:ext cx="708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949" extrusionOk="0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79"/>
              <p:cNvSpPr/>
              <p:nvPr/>
            </p:nvSpPr>
            <p:spPr>
              <a:xfrm>
                <a:off x="2378875" y="2201125"/>
                <a:ext cx="7135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49" extrusionOk="0">
                    <a:moveTo>
                      <a:pt x="0" y="0"/>
                    </a:moveTo>
                    <a:lnTo>
                      <a:pt x="0" y="3949"/>
                    </a:lnTo>
                    <a:lnTo>
                      <a:pt x="2853" y="19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79"/>
              <p:cNvSpPr/>
              <p:nvPr/>
            </p:nvSpPr>
            <p:spPr>
              <a:xfrm>
                <a:off x="2465600" y="2201125"/>
                <a:ext cx="7135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949" extrusionOk="0">
                    <a:moveTo>
                      <a:pt x="1" y="0"/>
                    </a:moveTo>
                    <a:lnTo>
                      <a:pt x="1" y="3949"/>
                    </a:lnTo>
                    <a:lnTo>
                      <a:pt x="2854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79"/>
              <p:cNvSpPr/>
              <p:nvPr/>
            </p:nvSpPr>
            <p:spPr>
              <a:xfrm>
                <a:off x="2552900" y="2201125"/>
                <a:ext cx="708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3949" extrusionOk="0">
                    <a:moveTo>
                      <a:pt x="1" y="0"/>
                    </a:moveTo>
                    <a:lnTo>
                      <a:pt x="1" y="3949"/>
                    </a:lnTo>
                    <a:lnTo>
                      <a:pt x="2831" y="19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8" name="Google Shape;1728;p79"/>
            <p:cNvGrpSpPr/>
            <p:nvPr/>
          </p:nvGrpSpPr>
          <p:grpSpPr>
            <a:xfrm>
              <a:off x="1606275" y="2799700"/>
              <a:ext cx="835425" cy="530150"/>
              <a:chOff x="1779700" y="2799700"/>
              <a:chExt cx="835425" cy="530150"/>
            </a:xfrm>
          </p:grpSpPr>
          <p:sp>
            <p:nvSpPr>
              <p:cNvPr id="1729" name="Google Shape;1729;p79"/>
              <p:cNvSpPr/>
              <p:nvPr/>
            </p:nvSpPr>
            <p:spPr>
              <a:xfrm>
                <a:off x="1779700" y="2799700"/>
                <a:ext cx="83542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3417" h="21206" extrusionOk="0">
                    <a:moveTo>
                      <a:pt x="3835" y="1"/>
                    </a:moveTo>
                    <a:cubicBezTo>
                      <a:pt x="1713" y="1"/>
                      <a:pt x="1" y="1736"/>
                      <a:pt x="1" y="3836"/>
                    </a:cubicBezTo>
                    <a:lnTo>
                      <a:pt x="1" y="17371"/>
                    </a:lnTo>
                    <a:cubicBezTo>
                      <a:pt x="1" y="19494"/>
                      <a:pt x="1713" y="21206"/>
                      <a:pt x="3835" y="21206"/>
                    </a:cubicBezTo>
                    <a:lnTo>
                      <a:pt x="29582" y="21206"/>
                    </a:lnTo>
                    <a:cubicBezTo>
                      <a:pt x="31705" y="21206"/>
                      <a:pt x="33417" y="19494"/>
                      <a:pt x="33417" y="17371"/>
                    </a:cubicBezTo>
                    <a:lnTo>
                      <a:pt x="33417" y="3836"/>
                    </a:lnTo>
                    <a:cubicBezTo>
                      <a:pt x="33417" y="1736"/>
                      <a:pt x="31705" y="1"/>
                      <a:pt x="295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79"/>
              <p:cNvSpPr/>
              <p:nvPr/>
            </p:nvSpPr>
            <p:spPr>
              <a:xfrm>
                <a:off x="2013650" y="2880750"/>
                <a:ext cx="368100" cy="368075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14723" extrusionOk="0">
                    <a:moveTo>
                      <a:pt x="7351" y="0"/>
                    </a:moveTo>
                    <a:cubicBezTo>
                      <a:pt x="3288" y="0"/>
                      <a:pt x="1" y="3287"/>
                      <a:pt x="1" y="7373"/>
                    </a:cubicBezTo>
                    <a:cubicBezTo>
                      <a:pt x="1" y="11436"/>
                      <a:pt x="3288" y="14722"/>
                      <a:pt x="7351" y="14722"/>
                    </a:cubicBezTo>
                    <a:cubicBezTo>
                      <a:pt x="11414" y="14722"/>
                      <a:pt x="14723" y="11436"/>
                      <a:pt x="14723" y="7373"/>
                    </a:cubicBezTo>
                    <a:cubicBezTo>
                      <a:pt x="14723" y="3287"/>
                      <a:pt x="11414" y="0"/>
                      <a:pt x="7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79"/>
              <p:cNvSpPr/>
              <p:nvPr/>
            </p:nvSpPr>
            <p:spPr>
              <a:xfrm>
                <a:off x="2116075" y="2970325"/>
                <a:ext cx="163225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556" extrusionOk="0">
                    <a:moveTo>
                      <a:pt x="1" y="1"/>
                    </a:moveTo>
                    <a:lnTo>
                      <a:pt x="1" y="7556"/>
                    </a:lnTo>
                    <a:lnTo>
                      <a:pt x="6529" y="37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79"/>
            <p:cNvGrpSpPr/>
            <p:nvPr/>
          </p:nvGrpSpPr>
          <p:grpSpPr>
            <a:xfrm>
              <a:off x="3314175" y="3021125"/>
              <a:ext cx="631725" cy="439975"/>
              <a:chOff x="3487600" y="3021125"/>
              <a:chExt cx="631725" cy="439975"/>
            </a:xfrm>
          </p:grpSpPr>
          <p:sp>
            <p:nvSpPr>
              <p:cNvPr id="1733" name="Google Shape;1733;p79"/>
              <p:cNvSpPr/>
              <p:nvPr/>
            </p:nvSpPr>
            <p:spPr>
              <a:xfrm>
                <a:off x="3487600" y="3021125"/>
                <a:ext cx="631725" cy="198025"/>
              </a:xfrm>
              <a:custGeom>
                <a:avLst/>
                <a:gdLst/>
                <a:ahLst/>
                <a:cxnLst/>
                <a:rect l="l" t="t" r="r" b="b"/>
                <a:pathLst>
                  <a:path w="25269" h="7921" extrusionOk="0">
                    <a:moveTo>
                      <a:pt x="3972" y="0"/>
                    </a:moveTo>
                    <a:cubicBezTo>
                      <a:pt x="1781" y="0"/>
                      <a:pt x="1" y="1780"/>
                      <a:pt x="1" y="3949"/>
                    </a:cubicBezTo>
                    <a:cubicBezTo>
                      <a:pt x="1" y="6140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40"/>
                      <a:pt x="25268" y="3949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79"/>
              <p:cNvSpPr/>
              <p:nvPr/>
            </p:nvSpPr>
            <p:spPr>
              <a:xfrm>
                <a:off x="3551525" y="3050800"/>
                <a:ext cx="138100" cy="13867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5547" extrusionOk="0">
                    <a:moveTo>
                      <a:pt x="2762" y="0"/>
                    </a:moveTo>
                    <a:cubicBezTo>
                      <a:pt x="1233" y="0"/>
                      <a:pt x="0" y="1233"/>
                      <a:pt x="0" y="2762"/>
                    </a:cubicBezTo>
                    <a:cubicBezTo>
                      <a:pt x="0" y="4291"/>
                      <a:pt x="1233" y="5547"/>
                      <a:pt x="2762" y="5547"/>
                    </a:cubicBezTo>
                    <a:cubicBezTo>
                      <a:pt x="4291" y="5547"/>
                      <a:pt x="5524" y="4291"/>
                      <a:pt x="5524" y="2762"/>
                    </a:cubicBezTo>
                    <a:cubicBezTo>
                      <a:pt x="5524" y="1233"/>
                      <a:pt x="4291" y="0"/>
                      <a:pt x="27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79"/>
              <p:cNvSpPr/>
              <p:nvPr/>
            </p:nvSpPr>
            <p:spPr>
              <a:xfrm>
                <a:off x="3487600" y="3263075"/>
                <a:ext cx="631725" cy="198025"/>
              </a:xfrm>
              <a:custGeom>
                <a:avLst/>
                <a:gdLst/>
                <a:ahLst/>
                <a:cxnLst/>
                <a:rect l="l" t="t" r="r" b="b"/>
                <a:pathLst>
                  <a:path w="25269" h="7921" extrusionOk="0">
                    <a:moveTo>
                      <a:pt x="3972" y="0"/>
                    </a:moveTo>
                    <a:cubicBezTo>
                      <a:pt x="1781" y="0"/>
                      <a:pt x="1" y="1780"/>
                      <a:pt x="1" y="3972"/>
                    </a:cubicBezTo>
                    <a:cubicBezTo>
                      <a:pt x="1" y="6163"/>
                      <a:pt x="1781" y="7920"/>
                      <a:pt x="3972" y="7920"/>
                    </a:cubicBezTo>
                    <a:lnTo>
                      <a:pt x="21297" y="7920"/>
                    </a:lnTo>
                    <a:cubicBezTo>
                      <a:pt x="23488" y="7920"/>
                      <a:pt x="25268" y="6163"/>
                      <a:pt x="25268" y="3972"/>
                    </a:cubicBezTo>
                    <a:cubicBezTo>
                      <a:pt x="25268" y="1780"/>
                      <a:pt x="23488" y="0"/>
                      <a:pt x="212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08014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79"/>
              <p:cNvSpPr/>
              <p:nvPr/>
            </p:nvSpPr>
            <p:spPr>
              <a:xfrm>
                <a:off x="3916725" y="3293300"/>
                <a:ext cx="138675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525" extrusionOk="0">
                    <a:moveTo>
                      <a:pt x="2762" y="1"/>
                    </a:moveTo>
                    <a:cubicBezTo>
                      <a:pt x="1233" y="1"/>
                      <a:pt x="0" y="1233"/>
                      <a:pt x="0" y="2763"/>
                    </a:cubicBezTo>
                    <a:cubicBezTo>
                      <a:pt x="0" y="4292"/>
                      <a:pt x="1233" y="5524"/>
                      <a:pt x="2762" y="5524"/>
                    </a:cubicBezTo>
                    <a:cubicBezTo>
                      <a:pt x="4292" y="5524"/>
                      <a:pt x="5547" y="4292"/>
                      <a:pt x="5547" y="2763"/>
                    </a:cubicBezTo>
                    <a:cubicBezTo>
                      <a:pt x="5547" y="1233"/>
                      <a:pt x="4292" y="1"/>
                      <a:pt x="27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7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79"/>
            <p:cNvGrpSpPr/>
            <p:nvPr/>
          </p:nvGrpSpPr>
          <p:grpSpPr>
            <a:xfrm>
              <a:off x="2842275" y="2290125"/>
              <a:ext cx="651100" cy="650550"/>
              <a:chOff x="3015700" y="2290125"/>
              <a:chExt cx="651100" cy="650550"/>
            </a:xfrm>
          </p:grpSpPr>
          <p:sp>
            <p:nvSpPr>
              <p:cNvPr id="1738" name="Google Shape;1738;p79"/>
              <p:cNvSpPr/>
              <p:nvPr/>
            </p:nvSpPr>
            <p:spPr>
              <a:xfrm>
                <a:off x="3095575" y="2370025"/>
                <a:ext cx="491350" cy="490775"/>
              </a:xfrm>
              <a:custGeom>
                <a:avLst/>
                <a:gdLst/>
                <a:ahLst/>
                <a:cxnLst/>
                <a:rect l="l" t="t" r="r" b="b"/>
                <a:pathLst>
                  <a:path w="19654" h="19631" extrusionOk="0">
                    <a:moveTo>
                      <a:pt x="9838" y="0"/>
                    </a:moveTo>
                    <a:cubicBezTo>
                      <a:pt x="4406" y="0"/>
                      <a:pt x="1" y="4406"/>
                      <a:pt x="1" y="9815"/>
                    </a:cubicBezTo>
                    <a:cubicBezTo>
                      <a:pt x="1" y="15248"/>
                      <a:pt x="4406" y="19630"/>
                      <a:pt x="9838" y="19630"/>
                    </a:cubicBezTo>
                    <a:cubicBezTo>
                      <a:pt x="15248" y="19630"/>
                      <a:pt x="19653" y="15248"/>
                      <a:pt x="19653" y="9815"/>
                    </a:cubicBezTo>
                    <a:cubicBezTo>
                      <a:pt x="19653" y="4406"/>
                      <a:pt x="15248" y="0"/>
                      <a:pt x="9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79"/>
              <p:cNvSpPr/>
              <p:nvPr/>
            </p:nvSpPr>
            <p:spPr>
              <a:xfrm>
                <a:off x="3015700" y="2290125"/>
                <a:ext cx="651100" cy="650550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6022" extrusionOk="0">
                    <a:moveTo>
                      <a:pt x="13033" y="3607"/>
                    </a:moveTo>
                    <a:cubicBezTo>
                      <a:pt x="18215" y="3607"/>
                      <a:pt x="22438" y="7807"/>
                      <a:pt x="22438" y="13011"/>
                    </a:cubicBezTo>
                    <a:cubicBezTo>
                      <a:pt x="22438" y="18215"/>
                      <a:pt x="18215" y="22438"/>
                      <a:pt x="13033" y="22438"/>
                    </a:cubicBezTo>
                    <a:cubicBezTo>
                      <a:pt x="7829" y="22438"/>
                      <a:pt x="3607" y="18215"/>
                      <a:pt x="3607" y="13011"/>
                    </a:cubicBezTo>
                    <a:cubicBezTo>
                      <a:pt x="3607" y="7807"/>
                      <a:pt x="7829" y="3607"/>
                      <a:pt x="13033" y="3607"/>
                    </a:cubicBezTo>
                    <a:close/>
                    <a:moveTo>
                      <a:pt x="13033" y="1"/>
                    </a:moveTo>
                    <a:cubicBezTo>
                      <a:pt x="5844" y="1"/>
                      <a:pt x="0" y="5821"/>
                      <a:pt x="0" y="13011"/>
                    </a:cubicBezTo>
                    <a:cubicBezTo>
                      <a:pt x="0" y="20201"/>
                      <a:pt x="5844" y="26022"/>
                      <a:pt x="13033" y="26022"/>
                    </a:cubicBezTo>
                    <a:cubicBezTo>
                      <a:pt x="20201" y="26022"/>
                      <a:pt x="26044" y="20201"/>
                      <a:pt x="26044" y="13011"/>
                    </a:cubicBezTo>
                    <a:cubicBezTo>
                      <a:pt x="26044" y="5821"/>
                      <a:pt x="20201" y="1"/>
                      <a:pt x="130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79"/>
              <p:cNvSpPr/>
              <p:nvPr/>
            </p:nvSpPr>
            <p:spPr>
              <a:xfrm>
                <a:off x="3233675" y="2508125"/>
                <a:ext cx="215150" cy="214575"/>
              </a:xfrm>
              <a:custGeom>
                <a:avLst/>
                <a:gdLst/>
                <a:ahLst/>
                <a:cxnLst/>
                <a:rect l="l" t="t" r="r" b="b"/>
                <a:pathLst>
                  <a:path w="8606" h="8583" extrusionOk="0">
                    <a:moveTo>
                      <a:pt x="4292" y="3059"/>
                    </a:moveTo>
                    <a:cubicBezTo>
                      <a:pt x="4976" y="3059"/>
                      <a:pt x="5547" y="3629"/>
                      <a:pt x="5547" y="4314"/>
                    </a:cubicBezTo>
                    <a:cubicBezTo>
                      <a:pt x="5547" y="4999"/>
                      <a:pt x="4976" y="5570"/>
                      <a:pt x="4292" y="5570"/>
                    </a:cubicBezTo>
                    <a:cubicBezTo>
                      <a:pt x="3584" y="5570"/>
                      <a:pt x="3036" y="4999"/>
                      <a:pt x="3036" y="4314"/>
                    </a:cubicBezTo>
                    <a:cubicBezTo>
                      <a:pt x="3036" y="3629"/>
                      <a:pt x="3584" y="3059"/>
                      <a:pt x="4292" y="3059"/>
                    </a:cubicBezTo>
                    <a:close/>
                    <a:moveTo>
                      <a:pt x="3789" y="0"/>
                    </a:moveTo>
                    <a:cubicBezTo>
                      <a:pt x="3675" y="0"/>
                      <a:pt x="3561" y="91"/>
                      <a:pt x="3538" y="183"/>
                    </a:cubicBezTo>
                    <a:lnTo>
                      <a:pt x="3287" y="1187"/>
                    </a:lnTo>
                    <a:cubicBezTo>
                      <a:pt x="3128" y="1256"/>
                      <a:pt x="2945" y="1324"/>
                      <a:pt x="2785" y="1415"/>
                    </a:cubicBezTo>
                    <a:lnTo>
                      <a:pt x="1918" y="890"/>
                    </a:lnTo>
                    <a:cubicBezTo>
                      <a:pt x="1880" y="871"/>
                      <a:pt x="1834" y="860"/>
                      <a:pt x="1789" y="860"/>
                    </a:cubicBezTo>
                    <a:cubicBezTo>
                      <a:pt x="1725" y="860"/>
                      <a:pt x="1661" y="883"/>
                      <a:pt x="1621" y="936"/>
                    </a:cubicBezTo>
                    <a:lnTo>
                      <a:pt x="914" y="1644"/>
                    </a:lnTo>
                    <a:cubicBezTo>
                      <a:pt x="822" y="1735"/>
                      <a:pt x="799" y="1849"/>
                      <a:pt x="868" y="1963"/>
                    </a:cubicBezTo>
                    <a:lnTo>
                      <a:pt x="1393" y="2808"/>
                    </a:lnTo>
                    <a:cubicBezTo>
                      <a:pt x="1302" y="2967"/>
                      <a:pt x="1233" y="3150"/>
                      <a:pt x="1165" y="3333"/>
                    </a:cubicBezTo>
                    <a:lnTo>
                      <a:pt x="206" y="3561"/>
                    </a:lnTo>
                    <a:cubicBezTo>
                      <a:pt x="92" y="3584"/>
                      <a:pt x="0" y="3698"/>
                      <a:pt x="0" y="3812"/>
                    </a:cubicBezTo>
                    <a:lnTo>
                      <a:pt x="0" y="4816"/>
                    </a:lnTo>
                    <a:cubicBezTo>
                      <a:pt x="0" y="4930"/>
                      <a:pt x="92" y="5022"/>
                      <a:pt x="206" y="5067"/>
                    </a:cubicBezTo>
                    <a:lnTo>
                      <a:pt x="1165" y="5296"/>
                    </a:lnTo>
                    <a:cubicBezTo>
                      <a:pt x="1233" y="5478"/>
                      <a:pt x="1302" y="5661"/>
                      <a:pt x="1393" y="5821"/>
                    </a:cubicBezTo>
                    <a:lnTo>
                      <a:pt x="868" y="6665"/>
                    </a:lnTo>
                    <a:cubicBezTo>
                      <a:pt x="799" y="6779"/>
                      <a:pt x="822" y="6893"/>
                      <a:pt x="914" y="6985"/>
                    </a:cubicBezTo>
                    <a:lnTo>
                      <a:pt x="1621" y="7692"/>
                    </a:lnTo>
                    <a:cubicBezTo>
                      <a:pt x="1661" y="7746"/>
                      <a:pt x="1725" y="7768"/>
                      <a:pt x="1789" y="7768"/>
                    </a:cubicBezTo>
                    <a:cubicBezTo>
                      <a:pt x="1834" y="7768"/>
                      <a:pt x="1880" y="7757"/>
                      <a:pt x="1918" y="7738"/>
                    </a:cubicBezTo>
                    <a:lnTo>
                      <a:pt x="2785" y="7213"/>
                    </a:lnTo>
                    <a:cubicBezTo>
                      <a:pt x="2945" y="7304"/>
                      <a:pt x="3128" y="7373"/>
                      <a:pt x="3287" y="7418"/>
                    </a:cubicBezTo>
                    <a:lnTo>
                      <a:pt x="3538" y="8400"/>
                    </a:lnTo>
                    <a:cubicBezTo>
                      <a:pt x="3561" y="8514"/>
                      <a:pt x="3675" y="8582"/>
                      <a:pt x="3789" y="8582"/>
                    </a:cubicBezTo>
                    <a:lnTo>
                      <a:pt x="4794" y="8582"/>
                    </a:lnTo>
                    <a:cubicBezTo>
                      <a:pt x="4908" y="8582"/>
                      <a:pt x="4999" y="8514"/>
                      <a:pt x="5045" y="8400"/>
                    </a:cubicBezTo>
                    <a:lnTo>
                      <a:pt x="5273" y="7418"/>
                    </a:lnTo>
                    <a:cubicBezTo>
                      <a:pt x="5456" y="7373"/>
                      <a:pt x="5616" y="7304"/>
                      <a:pt x="5798" y="7213"/>
                    </a:cubicBezTo>
                    <a:lnTo>
                      <a:pt x="6643" y="7738"/>
                    </a:lnTo>
                    <a:cubicBezTo>
                      <a:pt x="6690" y="7757"/>
                      <a:pt x="6737" y="7768"/>
                      <a:pt x="6783" y="7768"/>
                    </a:cubicBezTo>
                    <a:cubicBezTo>
                      <a:pt x="6847" y="7768"/>
                      <a:pt x="6909" y="7746"/>
                      <a:pt x="6962" y="7692"/>
                    </a:cubicBezTo>
                    <a:lnTo>
                      <a:pt x="7670" y="6985"/>
                    </a:lnTo>
                    <a:cubicBezTo>
                      <a:pt x="7738" y="6893"/>
                      <a:pt x="7761" y="6779"/>
                      <a:pt x="7715" y="6665"/>
                    </a:cubicBezTo>
                    <a:lnTo>
                      <a:pt x="7190" y="5821"/>
                    </a:lnTo>
                    <a:cubicBezTo>
                      <a:pt x="7282" y="5661"/>
                      <a:pt x="7350" y="5478"/>
                      <a:pt x="7396" y="5296"/>
                    </a:cubicBezTo>
                    <a:lnTo>
                      <a:pt x="8400" y="5067"/>
                    </a:lnTo>
                    <a:cubicBezTo>
                      <a:pt x="8514" y="5022"/>
                      <a:pt x="8606" y="4930"/>
                      <a:pt x="8606" y="4816"/>
                    </a:cubicBezTo>
                    <a:lnTo>
                      <a:pt x="8606" y="3812"/>
                    </a:lnTo>
                    <a:cubicBezTo>
                      <a:pt x="8606" y="3698"/>
                      <a:pt x="8514" y="3584"/>
                      <a:pt x="8400" y="3561"/>
                    </a:cubicBezTo>
                    <a:lnTo>
                      <a:pt x="7396" y="3333"/>
                    </a:lnTo>
                    <a:cubicBezTo>
                      <a:pt x="7350" y="3150"/>
                      <a:pt x="7282" y="2967"/>
                      <a:pt x="7190" y="2808"/>
                    </a:cubicBezTo>
                    <a:lnTo>
                      <a:pt x="7715" y="1963"/>
                    </a:lnTo>
                    <a:cubicBezTo>
                      <a:pt x="7761" y="1849"/>
                      <a:pt x="7738" y="1735"/>
                      <a:pt x="7670" y="1644"/>
                    </a:cubicBezTo>
                    <a:lnTo>
                      <a:pt x="6962" y="936"/>
                    </a:lnTo>
                    <a:cubicBezTo>
                      <a:pt x="6909" y="883"/>
                      <a:pt x="6847" y="860"/>
                      <a:pt x="6783" y="860"/>
                    </a:cubicBezTo>
                    <a:cubicBezTo>
                      <a:pt x="6737" y="860"/>
                      <a:pt x="6690" y="871"/>
                      <a:pt x="6643" y="890"/>
                    </a:cubicBezTo>
                    <a:lnTo>
                      <a:pt x="5798" y="1415"/>
                    </a:lnTo>
                    <a:cubicBezTo>
                      <a:pt x="5616" y="1324"/>
                      <a:pt x="5456" y="1256"/>
                      <a:pt x="5273" y="1187"/>
                    </a:cubicBezTo>
                    <a:lnTo>
                      <a:pt x="5045" y="183"/>
                    </a:lnTo>
                    <a:cubicBezTo>
                      <a:pt x="4999" y="91"/>
                      <a:pt x="4908" y="0"/>
                      <a:pt x="4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1" name="Google Shape;1741;p79"/>
            <p:cNvGrpSpPr/>
            <p:nvPr/>
          </p:nvGrpSpPr>
          <p:grpSpPr>
            <a:xfrm>
              <a:off x="1690150" y="1989975"/>
              <a:ext cx="525600" cy="525575"/>
              <a:chOff x="1863575" y="1989975"/>
              <a:chExt cx="525600" cy="525575"/>
            </a:xfrm>
          </p:grpSpPr>
          <p:sp>
            <p:nvSpPr>
              <p:cNvPr id="1742" name="Google Shape;1742;p79"/>
              <p:cNvSpPr/>
              <p:nvPr/>
            </p:nvSpPr>
            <p:spPr>
              <a:xfrm>
                <a:off x="1863575" y="1989975"/>
                <a:ext cx="525600" cy="525575"/>
              </a:xfrm>
              <a:custGeom>
                <a:avLst/>
                <a:gdLst/>
                <a:ahLst/>
                <a:cxnLst/>
                <a:rect l="l" t="t" r="r" b="b"/>
                <a:pathLst>
                  <a:path w="21024" h="21023" extrusionOk="0">
                    <a:moveTo>
                      <a:pt x="10523" y="1"/>
                    </a:moveTo>
                    <a:cubicBezTo>
                      <a:pt x="4703" y="1"/>
                      <a:pt x="1" y="4703"/>
                      <a:pt x="1" y="10523"/>
                    </a:cubicBezTo>
                    <a:cubicBezTo>
                      <a:pt x="1" y="16321"/>
                      <a:pt x="4703" y="21023"/>
                      <a:pt x="10523" y="21023"/>
                    </a:cubicBezTo>
                    <a:cubicBezTo>
                      <a:pt x="16321" y="21023"/>
                      <a:pt x="21023" y="16321"/>
                      <a:pt x="21023" y="10523"/>
                    </a:cubicBezTo>
                    <a:cubicBezTo>
                      <a:pt x="21023" y="4703"/>
                      <a:pt x="16321" y="1"/>
                      <a:pt x="10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79"/>
              <p:cNvSpPr/>
              <p:nvPr/>
            </p:nvSpPr>
            <p:spPr>
              <a:xfrm>
                <a:off x="1962875" y="2089275"/>
                <a:ext cx="327000" cy="32700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3080" extrusionOk="0">
                    <a:moveTo>
                      <a:pt x="6551" y="0"/>
                    </a:moveTo>
                    <a:cubicBezTo>
                      <a:pt x="2922" y="0"/>
                      <a:pt x="1" y="2922"/>
                      <a:pt x="1" y="6551"/>
                    </a:cubicBezTo>
                    <a:cubicBezTo>
                      <a:pt x="1" y="10158"/>
                      <a:pt x="2922" y="13079"/>
                      <a:pt x="6551" y="13079"/>
                    </a:cubicBezTo>
                    <a:cubicBezTo>
                      <a:pt x="10158" y="13079"/>
                      <a:pt x="13079" y="10158"/>
                      <a:pt x="13079" y="6551"/>
                    </a:cubicBezTo>
                    <a:cubicBezTo>
                      <a:pt x="13079" y="2922"/>
                      <a:pt x="10158" y="0"/>
                      <a:pt x="65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79"/>
              <p:cNvSpPr/>
              <p:nvPr/>
            </p:nvSpPr>
            <p:spPr>
              <a:xfrm>
                <a:off x="2103250" y="2330650"/>
                <a:ext cx="462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823" extrusionOk="0">
                    <a:moveTo>
                      <a:pt x="1" y="1"/>
                    </a:moveTo>
                    <a:cubicBezTo>
                      <a:pt x="69" y="457"/>
                      <a:pt x="457" y="822"/>
                      <a:pt x="936" y="822"/>
                    </a:cubicBezTo>
                    <a:cubicBezTo>
                      <a:pt x="1393" y="822"/>
                      <a:pt x="1781" y="457"/>
                      <a:pt x="1849" y="1"/>
                    </a:cubicBezTo>
                    <a:lnTo>
                      <a:pt x="1849" y="1"/>
                    </a:lnTo>
                    <a:cubicBezTo>
                      <a:pt x="1461" y="23"/>
                      <a:pt x="1142" y="23"/>
                      <a:pt x="936" y="23"/>
                    </a:cubicBezTo>
                    <a:cubicBezTo>
                      <a:pt x="708" y="23"/>
                      <a:pt x="389" y="2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9"/>
              <p:cNvSpPr/>
              <p:nvPr/>
            </p:nvSpPr>
            <p:spPr>
              <a:xfrm>
                <a:off x="2067300" y="2154325"/>
                <a:ext cx="11815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4680" extrusionOk="0">
                    <a:moveTo>
                      <a:pt x="2374" y="1"/>
                    </a:moveTo>
                    <a:cubicBezTo>
                      <a:pt x="1279" y="1"/>
                      <a:pt x="389" y="891"/>
                      <a:pt x="389" y="1964"/>
                    </a:cubicBezTo>
                    <a:cubicBezTo>
                      <a:pt x="389" y="2808"/>
                      <a:pt x="252" y="3630"/>
                      <a:pt x="1" y="4406"/>
                    </a:cubicBezTo>
                    <a:cubicBezTo>
                      <a:pt x="594" y="4566"/>
                      <a:pt x="1393" y="4680"/>
                      <a:pt x="2374" y="4680"/>
                    </a:cubicBezTo>
                    <a:cubicBezTo>
                      <a:pt x="3333" y="4680"/>
                      <a:pt x="4132" y="4566"/>
                      <a:pt x="4725" y="4406"/>
                    </a:cubicBezTo>
                    <a:cubicBezTo>
                      <a:pt x="4474" y="3607"/>
                      <a:pt x="4337" y="2785"/>
                      <a:pt x="4337" y="1964"/>
                    </a:cubicBezTo>
                    <a:cubicBezTo>
                      <a:pt x="4337" y="891"/>
                      <a:pt x="3447" y="1"/>
                      <a:pt x="2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9"/>
              <p:cNvSpPr/>
              <p:nvPr/>
            </p:nvSpPr>
            <p:spPr>
              <a:xfrm>
                <a:off x="2052475" y="2277000"/>
                <a:ext cx="14780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5912" h="1645" extrusionOk="0">
                    <a:moveTo>
                      <a:pt x="411" y="1"/>
                    </a:moveTo>
                    <a:cubicBezTo>
                      <a:pt x="320" y="252"/>
                      <a:pt x="206" y="503"/>
                      <a:pt x="69" y="754"/>
                    </a:cubicBezTo>
                    <a:cubicBezTo>
                      <a:pt x="23" y="845"/>
                      <a:pt x="0" y="891"/>
                      <a:pt x="0" y="891"/>
                    </a:cubicBezTo>
                    <a:cubicBezTo>
                      <a:pt x="0" y="1302"/>
                      <a:pt x="1324" y="1644"/>
                      <a:pt x="2967" y="1644"/>
                    </a:cubicBezTo>
                    <a:cubicBezTo>
                      <a:pt x="4588" y="1644"/>
                      <a:pt x="5912" y="1302"/>
                      <a:pt x="5912" y="891"/>
                    </a:cubicBezTo>
                    <a:cubicBezTo>
                      <a:pt x="5912" y="891"/>
                      <a:pt x="5889" y="845"/>
                      <a:pt x="5843" y="754"/>
                    </a:cubicBezTo>
                    <a:cubicBezTo>
                      <a:pt x="5706" y="503"/>
                      <a:pt x="5592" y="252"/>
                      <a:pt x="5501" y="1"/>
                    </a:cubicBezTo>
                    <a:cubicBezTo>
                      <a:pt x="4771" y="206"/>
                      <a:pt x="3858" y="298"/>
                      <a:pt x="2967" y="298"/>
                    </a:cubicBezTo>
                    <a:cubicBezTo>
                      <a:pt x="2054" y="298"/>
                      <a:pt x="1141" y="206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7" name="Google Shape;1747;p79"/>
            <p:cNvGrpSpPr/>
            <p:nvPr/>
          </p:nvGrpSpPr>
          <p:grpSpPr>
            <a:xfrm>
              <a:off x="2958675" y="1932050"/>
              <a:ext cx="985500" cy="308175"/>
              <a:chOff x="3132100" y="1876425"/>
              <a:chExt cx="985500" cy="308175"/>
            </a:xfrm>
          </p:grpSpPr>
          <p:sp>
            <p:nvSpPr>
              <p:cNvPr id="1748" name="Google Shape;1748;p79"/>
              <p:cNvSpPr/>
              <p:nvPr/>
            </p:nvSpPr>
            <p:spPr>
              <a:xfrm>
                <a:off x="3132100" y="1876425"/>
                <a:ext cx="98550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39420" h="12327" extrusionOk="0">
                    <a:moveTo>
                      <a:pt x="2785" y="1"/>
                    </a:moveTo>
                    <a:cubicBezTo>
                      <a:pt x="1256" y="1"/>
                      <a:pt x="1" y="1256"/>
                      <a:pt x="1" y="2808"/>
                    </a:cubicBezTo>
                    <a:lnTo>
                      <a:pt x="1" y="9542"/>
                    </a:lnTo>
                    <a:cubicBezTo>
                      <a:pt x="1" y="11071"/>
                      <a:pt x="1256" y="12326"/>
                      <a:pt x="2785" y="12326"/>
                    </a:cubicBezTo>
                    <a:lnTo>
                      <a:pt x="36635" y="12326"/>
                    </a:lnTo>
                    <a:cubicBezTo>
                      <a:pt x="38187" y="12326"/>
                      <a:pt x="39420" y="11071"/>
                      <a:pt x="39420" y="9542"/>
                    </a:cubicBezTo>
                    <a:lnTo>
                      <a:pt x="39420" y="2808"/>
                    </a:lnTo>
                    <a:cubicBezTo>
                      <a:pt x="39420" y="1256"/>
                      <a:pt x="38187" y="1"/>
                      <a:pt x="36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9"/>
              <p:cNvSpPr/>
              <p:nvPr/>
            </p:nvSpPr>
            <p:spPr>
              <a:xfrm>
                <a:off x="3339250" y="1947750"/>
                <a:ext cx="571225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2147" extrusionOk="0">
                    <a:moveTo>
                      <a:pt x="1073" y="1"/>
                    </a:moveTo>
                    <a:cubicBezTo>
                      <a:pt x="480" y="1"/>
                      <a:pt x="0" y="480"/>
                      <a:pt x="0" y="1074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21776" y="2146"/>
                    </a:lnTo>
                    <a:cubicBezTo>
                      <a:pt x="22369" y="2146"/>
                      <a:pt x="22848" y="1667"/>
                      <a:pt x="22848" y="1074"/>
                    </a:cubicBezTo>
                    <a:cubicBezTo>
                      <a:pt x="22848" y="480"/>
                      <a:pt x="22369" y="1"/>
                      <a:pt x="217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9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79"/>
              <p:cNvSpPr/>
              <p:nvPr/>
            </p:nvSpPr>
            <p:spPr>
              <a:xfrm>
                <a:off x="3476775" y="2063025"/>
                <a:ext cx="29617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2124" extrusionOk="0">
                    <a:moveTo>
                      <a:pt x="1073" y="0"/>
                    </a:moveTo>
                    <a:cubicBezTo>
                      <a:pt x="479" y="0"/>
                      <a:pt x="0" y="480"/>
                      <a:pt x="0" y="1050"/>
                    </a:cubicBezTo>
                    <a:cubicBezTo>
                      <a:pt x="0" y="1644"/>
                      <a:pt x="479" y="2123"/>
                      <a:pt x="1073" y="2123"/>
                    </a:cubicBezTo>
                    <a:lnTo>
                      <a:pt x="10774" y="2123"/>
                    </a:lnTo>
                    <a:cubicBezTo>
                      <a:pt x="11367" y="2123"/>
                      <a:pt x="11846" y="1644"/>
                      <a:pt x="11846" y="1050"/>
                    </a:cubicBezTo>
                    <a:cubicBezTo>
                      <a:pt x="11846" y="480"/>
                      <a:pt x="11367" y="0"/>
                      <a:pt x="107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9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1" name="Google Shape;1751;p79"/>
            <p:cNvGrpSpPr/>
            <p:nvPr/>
          </p:nvGrpSpPr>
          <p:grpSpPr>
            <a:xfrm rot="5400000">
              <a:off x="3512803" y="1122510"/>
              <a:ext cx="490684" cy="372039"/>
              <a:chOff x="7002090" y="3300197"/>
              <a:chExt cx="490684" cy="372039"/>
            </a:xfrm>
          </p:grpSpPr>
          <p:sp>
            <p:nvSpPr>
              <p:cNvPr id="1752" name="Google Shape;1752;p79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9"/>
              <p:cNvSpPr/>
              <p:nvPr/>
            </p:nvSpPr>
            <p:spPr>
              <a:xfrm>
                <a:off x="7002090" y="3626936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79"/>
            <p:cNvGrpSpPr/>
            <p:nvPr/>
          </p:nvGrpSpPr>
          <p:grpSpPr>
            <a:xfrm rot="-5400000">
              <a:off x="3151172" y="3703872"/>
              <a:ext cx="600510" cy="600510"/>
              <a:chOff x="5289166" y="402821"/>
              <a:chExt cx="801000" cy="801000"/>
            </a:xfrm>
          </p:grpSpPr>
          <p:sp>
            <p:nvSpPr>
              <p:cNvPr id="1755" name="Google Shape;1755;p79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9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7" name="Google Shape;1757;p79"/>
            <p:cNvSpPr/>
            <p:nvPr/>
          </p:nvSpPr>
          <p:spPr>
            <a:xfrm flipH="1">
              <a:off x="1634703" y="1224494"/>
              <a:ext cx="611684" cy="80407"/>
            </a:xfrm>
            <a:custGeom>
              <a:avLst/>
              <a:gdLst/>
              <a:ahLst/>
              <a:cxnLst/>
              <a:rect l="l" t="t" r="r" b="b"/>
              <a:pathLst>
                <a:path w="40684" h="5348" extrusionOk="0">
                  <a:moveTo>
                    <a:pt x="2682" y="0"/>
                  </a:moveTo>
                  <a:cubicBezTo>
                    <a:pt x="1201" y="0"/>
                    <a:pt x="1" y="1201"/>
                    <a:pt x="1" y="2681"/>
                  </a:cubicBezTo>
                  <a:cubicBezTo>
                    <a:pt x="1" y="4163"/>
                    <a:pt x="1201" y="5347"/>
                    <a:pt x="2682" y="5347"/>
                  </a:cubicBezTo>
                  <a:lnTo>
                    <a:pt x="38003" y="5347"/>
                  </a:lnTo>
                  <a:cubicBezTo>
                    <a:pt x="39483" y="5347"/>
                    <a:pt x="40684" y="4163"/>
                    <a:pt x="40684" y="2681"/>
                  </a:cubicBezTo>
                  <a:cubicBezTo>
                    <a:pt x="40684" y="1201"/>
                    <a:pt x="39483" y="0"/>
                    <a:pt x="380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9"/>
            <p:cNvSpPr/>
            <p:nvPr/>
          </p:nvSpPr>
          <p:spPr>
            <a:xfrm flipH="1">
              <a:off x="1938199" y="1392751"/>
              <a:ext cx="308187" cy="80407"/>
            </a:xfrm>
            <a:custGeom>
              <a:avLst/>
              <a:gdLst/>
              <a:ahLst/>
              <a:cxnLst/>
              <a:rect l="l" t="t" r="r" b="b"/>
              <a:pathLst>
                <a:path w="20498" h="5348" extrusionOk="0">
                  <a:moveTo>
                    <a:pt x="2682" y="1"/>
                  </a:moveTo>
                  <a:cubicBezTo>
                    <a:pt x="1201" y="1"/>
                    <a:pt x="1" y="1202"/>
                    <a:pt x="1" y="2682"/>
                  </a:cubicBezTo>
                  <a:cubicBezTo>
                    <a:pt x="1" y="4163"/>
                    <a:pt x="1201" y="5348"/>
                    <a:pt x="2682" y="5348"/>
                  </a:cubicBezTo>
                  <a:lnTo>
                    <a:pt x="17817" y="5348"/>
                  </a:lnTo>
                  <a:cubicBezTo>
                    <a:pt x="19298" y="5348"/>
                    <a:pt x="20498" y="4163"/>
                    <a:pt x="20498" y="2682"/>
                  </a:cubicBezTo>
                  <a:cubicBezTo>
                    <a:pt x="20498" y="1202"/>
                    <a:pt x="19298" y="1"/>
                    <a:pt x="178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8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8"/>
          <p:cNvSpPr/>
          <p:nvPr/>
        </p:nvSpPr>
        <p:spPr>
          <a:xfrm>
            <a:off x="7678745" y="21570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8"/>
          <p:cNvSpPr/>
          <p:nvPr/>
        </p:nvSpPr>
        <p:spPr>
          <a:xfrm flipH="1">
            <a:off x="546633" y="160199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8"/>
          <p:cNvSpPr/>
          <p:nvPr/>
        </p:nvSpPr>
        <p:spPr>
          <a:xfrm>
            <a:off x="7583488" y="1997113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962675" y="1358025"/>
            <a:ext cx="7236600" cy="2329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8"/>
          <p:cNvSpPr txBox="1">
            <a:spLocks noGrp="1"/>
          </p:cNvSpPr>
          <p:nvPr>
            <p:ph type="subTitle" idx="1"/>
          </p:nvPr>
        </p:nvSpPr>
        <p:spPr>
          <a:xfrm>
            <a:off x="1325308" y="1704622"/>
            <a:ext cx="6213348" cy="1441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User support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sekumpulan</a:t>
            </a:r>
            <a:r>
              <a:rPr lang="en-US" sz="2200" dirty="0"/>
              <a:t> </a:t>
            </a:r>
            <a:r>
              <a:rPr lang="en-US" sz="2200" dirty="0" err="1"/>
              <a:t>layanan</a:t>
            </a:r>
            <a:r>
              <a:rPr lang="en-US" sz="2200" dirty="0"/>
              <a:t> dan </a:t>
            </a:r>
            <a:r>
              <a:rPr lang="en-US" sz="2200" dirty="0" err="1"/>
              <a:t>sumber</a:t>
            </a:r>
            <a:r>
              <a:rPr lang="en-US" sz="2200" dirty="0"/>
              <a:t> </a:t>
            </a:r>
            <a:r>
              <a:rPr lang="en-US" sz="2200" dirty="0" err="1"/>
              <a:t>daya</a:t>
            </a:r>
            <a:r>
              <a:rPr lang="en-US" sz="2200" dirty="0"/>
              <a:t> yang </a:t>
            </a:r>
            <a:r>
              <a:rPr lang="en-US" sz="2200" dirty="0" err="1"/>
              <a:t>disediakan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membantu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produk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layanan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. </a:t>
            </a:r>
            <a:r>
              <a:rPr lang="en-US" sz="2200" dirty="0" err="1"/>
              <a:t>Mencakup</a:t>
            </a:r>
            <a:r>
              <a:rPr lang="en-US" sz="2200" dirty="0"/>
              <a:t> </a:t>
            </a:r>
            <a:r>
              <a:rPr lang="en-US" sz="2200" dirty="0" err="1"/>
              <a:t>berbagai</a:t>
            </a:r>
            <a:r>
              <a:rPr lang="en-US" sz="2200" dirty="0"/>
              <a:t> </a:t>
            </a:r>
            <a:r>
              <a:rPr lang="en-US" sz="2200" dirty="0" err="1"/>
              <a:t>jenis</a:t>
            </a:r>
            <a:r>
              <a:rPr lang="en-US" sz="2200" dirty="0"/>
              <a:t> </a:t>
            </a:r>
            <a:r>
              <a:rPr lang="en-US" sz="2200" dirty="0" err="1"/>
              <a:t>bantuan</a:t>
            </a:r>
            <a:r>
              <a:rPr lang="en-US" sz="2200" dirty="0"/>
              <a:t>, </a:t>
            </a:r>
            <a:r>
              <a:rPr lang="en-US" sz="2200" dirty="0" err="1"/>
              <a:t>mulai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panduan</a:t>
            </a:r>
            <a:r>
              <a:rPr lang="en-US" sz="2200" dirty="0"/>
              <a:t> dan tutorial, </a:t>
            </a:r>
            <a:r>
              <a:rPr lang="en-US" sz="2200" dirty="0" err="1"/>
              <a:t>hingga</a:t>
            </a:r>
            <a:r>
              <a:rPr lang="en-US" sz="2200" dirty="0"/>
              <a:t> </a:t>
            </a:r>
            <a:r>
              <a:rPr lang="en-US" sz="2200" dirty="0" err="1"/>
              <a:t>pusat</a:t>
            </a:r>
            <a:r>
              <a:rPr lang="en-US" sz="2200" dirty="0"/>
              <a:t> </a:t>
            </a:r>
            <a:r>
              <a:rPr lang="en-US" sz="2200" dirty="0" err="1"/>
              <a:t>bantuan</a:t>
            </a:r>
            <a:r>
              <a:rPr lang="en-US" sz="2200" dirty="0"/>
              <a:t> dan </a:t>
            </a:r>
            <a:r>
              <a:rPr lang="en-US" sz="2200" dirty="0" err="1"/>
              <a:t>dukungan</a:t>
            </a:r>
            <a:r>
              <a:rPr lang="en-US" sz="2200" dirty="0"/>
              <a:t> </a:t>
            </a:r>
            <a:r>
              <a:rPr lang="en-US" sz="2200" dirty="0" err="1"/>
              <a:t>pelanggan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.</a:t>
            </a:r>
            <a:endParaRPr sz="2200" dirty="0"/>
          </a:p>
        </p:txBody>
      </p:sp>
      <p:sp>
        <p:nvSpPr>
          <p:cNvPr id="1135" name="Google Shape;1135;p68"/>
          <p:cNvSpPr/>
          <p:nvPr/>
        </p:nvSpPr>
        <p:spPr>
          <a:xfrm>
            <a:off x="8034120" y="3437577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8"/>
          <p:cNvSpPr/>
          <p:nvPr/>
        </p:nvSpPr>
        <p:spPr>
          <a:xfrm>
            <a:off x="618690" y="297959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8"/>
          <p:cNvSpPr/>
          <p:nvPr/>
        </p:nvSpPr>
        <p:spPr>
          <a:xfrm>
            <a:off x="824473" y="3270650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8"/>
          <p:cNvSpPr/>
          <p:nvPr/>
        </p:nvSpPr>
        <p:spPr>
          <a:xfrm>
            <a:off x="8272090" y="20345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8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8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8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8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Fungsi</a:t>
            </a:r>
            <a:r>
              <a:rPr lang="en-US" dirty="0"/>
              <a:t> Utama User Support</a:t>
            </a:r>
            <a:endParaRPr dirty="0"/>
          </a:p>
        </p:txBody>
      </p:sp>
      <p:sp>
        <p:nvSpPr>
          <p:cNvPr id="1020" name="Google Shape;1020;p65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Menyediakan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panduan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langkah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demi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langkah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tugas-tugas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umu</a:t>
            </a:r>
            <a:r>
              <a:rPr lang="en-US" sz="2000" dirty="0" err="1">
                <a:latin typeface="Darker Grotesque Medium" panose="020B0604020202020204" charset="0"/>
              </a:rPr>
              <a:t>m</a:t>
            </a:r>
            <a:r>
              <a:rPr lang="en-US" sz="2000" dirty="0">
                <a:latin typeface="Darker Grotesque Medium" panose="020B0604020202020204" charset="0"/>
              </a:rPr>
              <a:t>.</a:t>
            </a:r>
            <a:endParaRPr lang="en-US" sz="2000" dirty="0">
              <a:solidFill>
                <a:schemeClr val="dk1"/>
              </a:solidFill>
              <a:latin typeface="Darker Grotesque Medium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Menyediakan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akses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cepat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ke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informasi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tambahan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atau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bantuan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lebih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lanjut</a:t>
            </a:r>
            <a:r>
              <a:rPr lang="en-US" sz="2000" dirty="0">
                <a:latin typeface="Darker Grotesque Medium" panose="020B060402020202020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Menanggapi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pertenyaan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atau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masalah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pengguna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dengan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cepat</a:t>
            </a:r>
            <a:r>
              <a:rPr lang="en-US" sz="2000" dirty="0">
                <a:latin typeface="Darker Grotesque Medium" panose="020B0604020202020204" charset="0"/>
              </a:rPr>
              <a:t> dan </a:t>
            </a:r>
            <a:r>
              <a:rPr lang="en-US" sz="2000" dirty="0" err="1">
                <a:latin typeface="Darker Grotesque Medium" panose="020B0604020202020204" charset="0"/>
              </a:rPr>
              <a:t>efektif</a:t>
            </a:r>
            <a:r>
              <a:rPr lang="en-US" sz="2000" dirty="0">
                <a:latin typeface="Darker Grotesque Medium" panose="020B060402020202020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Mengintegrasikan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fitur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bantuan</a:t>
            </a:r>
            <a:r>
              <a:rPr lang="en-US" sz="2000" dirty="0">
                <a:latin typeface="Darker Grotesque Medium" panose="020B0604020202020204" charset="0"/>
              </a:rPr>
              <a:t>, </a:t>
            </a:r>
            <a:r>
              <a:rPr lang="en-US" sz="2000" dirty="0" err="1">
                <a:latin typeface="Darker Grotesque Medium" panose="020B0604020202020204" charset="0"/>
              </a:rPr>
              <a:t>seperti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pusat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bantuan</a:t>
            </a:r>
            <a:r>
              <a:rPr lang="en-US" sz="2000" dirty="0">
                <a:latin typeface="Darker Grotesque Medium" panose="020B0604020202020204" charset="0"/>
              </a:rPr>
              <a:t> online </a:t>
            </a:r>
            <a:r>
              <a:rPr lang="en-US" sz="2000" dirty="0" err="1">
                <a:latin typeface="Darker Grotesque Medium" panose="020B0604020202020204" charset="0"/>
              </a:rPr>
              <a:t>atau</a:t>
            </a:r>
            <a:r>
              <a:rPr lang="en-US" sz="2000" dirty="0">
                <a:latin typeface="Darker Grotesque Medium" panose="020B0604020202020204" charset="0"/>
              </a:rPr>
              <a:t> live chat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21" name="Google Shape;1021;p6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93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User Support</a:t>
            </a:r>
            <a:endParaRPr dirty="0"/>
          </a:p>
        </p:txBody>
      </p:sp>
      <p:sp>
        <p:nvSpPr>
          <p:cNvPr id="1020" name="Google Shape;1020;p65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Memastikan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kepuasan</a:t>
            </a:r>
            <a:r>
              <a:rPr lang="en-US" sz="2000" dirty="0">
                <a:solidFill>
                  <a:schemeClr val="dk1"/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Darker Grotesque Medium" panose="020B0604020202020204" charset="0"/>
              </a:rPr>
              <a:t>pelanggan</a:t>
            </a:r>
            <a:endParaRPr lang="en-US" sz="2000" dirty="0">
              <a:solidFill>
                <a:schemeClr val="dk1"/>
              </a:solidFill>
              <a:latin typeface="Darker Grotesque Medium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Meningkatkan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retensi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pengguna</a:t>
            </a:r>
            <a:endParaRPr lang="en-US" sz="2000" dirty="0">
              <a:latin typeface="Darker Grotesque Medium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Mengurangi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beban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tim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dukungan</a:t>
            </a:r>
            <a:endParaRPr lang="en-US" sz="2000" dirty="0">
              <a:latin typeface="Darker Grotesque Medium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Darker Grotesque Medium" panose="020B0604020202020204" charset="0"/>
              </a:rPr>
              <a:t>Meningkatkan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adopsi</a:t>
            </a:r>
            <a:r>
              <a:rPr lang="en-US" sz="2000" dirty="0">
                <a:latin typeface="Darker Grotesque Medium" panose="020B0604020202020204" charset="0"/>
              </a:rPr>
              <a:t> </a:t>
            </a:r>
            <a:r>
              <a:rPr lang="en-US" sz="2000" dirty="0" err="1">
                <a:latin typeface="Darker Grotesque Medium" panose="020B0604020202020204" charset="0"/>
              </a:rPr>
              <a:t>produk</a:t>
            </a:r>
            <a:endParaRPr lang="en-US" sz="2000" dirty="0">
              <a:latin typeface="Darker Grotesque Medium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21" name="Google Shape;1021;p6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79"/>
          <p:cNvSpPr txBox="1">
            <a:spLocks noGrp="1"/>
          </p:cNvSpPr>
          <p:nvPr>
            <p:ph type="title"/>
          </p:nvPr>
        </p:nvSpPr>
        <p:spPr>
          <a:xfrm>
            <a:off x="4356413" y="666181"/>
            <a:ext cx="34575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GoKirim</a:t>
            </a:r>
            <a:endParaRPr sz="4000" dirty="0"/>
          </a:p>
        </p:txBody>
      </p:sp>
      <p:sp>
        <p:nvSpPr>
          <p:cNvPr id="1677" name="Google Shape;1677;p79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79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79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79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939FD-E0A2-4D64-BD68-FCE88E686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23" t="18919" r="40824" b="14230"/>
          <a:stretch/>
        </p:blipFill>
        <p:spPr>
          <a:xfrm>
            <a:off x="1249471" y="666181"/>
            <a:ext cx="2022437" cy="4141737"/>
          </a:xfrm>
          <a:prstGeom prst="rect">
            <a:avLst/>
          </a:prstGeom>
        </p:spPr>
      </p:pic>
      <p:sp>
        <p:nvSpPr>
          <p:cNvPr id="92" name="Google Shape;1122;p68">
            <a:extLst>
              <a:ext uri="{FF2B5EF4-FFF2-40B4-BE49-F238E27FC236}">
                <a16:creationId xmlns:a16="http://schemas.microsoft.com/office/drawing/2014/main" id="{C1EF929F-0846-41F2-9A77-CAC36FC5AC18}"/>
              </a:ext>
            </a:extLst>
          </p:cNvPr>
          <p:cNvSpPr/>
          <p:nvPr/>
        </p:nvSpPr>
        <p:spPr>
          <a:xfrm>
            <a:off x="4068326" y="1851996"/>
            <a:ext cx="4033674" cy="2160605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GoKirim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merupakan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menyediakan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layanan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jasa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kirim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dibuat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untuk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memudahkan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pengguna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yang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ingin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mengirim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atau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mengecek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paket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lewat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Aplikasi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ini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memiliki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banyak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fitur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seperti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 Cek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Resi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rker Grotesque Medium" panose="020B0604020202020204" charset="0"/>
              </a:rPr>
              <a:t>, Cek Tarif, Order, dan Help Support.</a:t>
            </a:r>
            <a:endParaRPr sz="2000" dirty="0">
              <a:solidFill>
                <a:schemeClr val="bg1">
                  <a:lumMod val="50000"/>
                </a:schemeClr>
              </a:solidFill>
              <a:latin typeface="Darker Grotesque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1147</Words>
  <Application>Microsoft Office PowerPoint</Application>
  <PresentationFormat>On-screen Show (16:9)</PresentationFormat>
  <Paragraphs>78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Darker Grotesque Medium</vt:lpstr>
      <vt:lpstr>Arial</vt:lpstr>
      <vt:lpstr>Darker Grotesque</vt:lpstr>
      <vt:lpstr>Montserrat</vt:lpstr>
      <vt:lpstr>Roboto Condensed Light</vt:lpstr>
      <vt:lpstr>Multi-Business Company Website by Slidesgo</vt:lpstr>
      <vt:lpstr>  Software User Support</vt:lpstr>
      <vt:lpstr>Siti Nurainisa</vt:lpstr>
      <vt:lpstr>Apa itu Wireframe?</vt:lpstr>
      <vt:lpstr>PowerPoint Presentation</vt:lpstr>
      <vt:lpstr>Apa itu User Support?</vt:lpstr>
      <vt:lpstr>PowerPoint Presentation</vt:lpstr>
      <vt:lpstr>Fungsi Utama User Support</vt:lpstr>
      <vt:lpstr>Tujuan User Support</vt:lpstr>
      <vt:lpstr>GoKirim</vt:lpstr>
      <vt:lpstr>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User Support</dc:title>
  <dc:creator>Siti Nurainisa</dc:creator>
  <cp:lastModifiedBy>Asus</cp:lastModifiedBy>
  <cp:revision>23</cp:revision>
  <dcterms:modified xsi:type="dcterms:W3CDTF">2024-05-21T16:37:32Z</dcterms:modified>
</cp:coreProperties>
</file>